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43"/>
  </p:notesMasterIdLst>
  <p:sldIdLst>
    <p:sldId id="256" r:id="rId2"/>
    <p:sldId id="321" r:id="rId3"/>
    <p:sldId id="316" r:id="rId4"/>
    <p:sldId id="339" r:id="rId5"/>
    <p:sldId id="351" r:id="rId6"/>
    <p:sldId id="352" r:id="rId7"/>
    <p:sldId id="343" r:id="rId8"/>
    <p:sldId id="344" r:id="rId9"/>
    <p:sldId id="346" r:id="rId10"/>
    <p:sldId id="345" r:id="rId11"/>
    <p:sldId id="347" r:id="rId12"/>
    <p:sldId id="342" r:id="rId13"/>
    <p:sldId id="341" r:id="rId14"/>
    <p:sldId id="314" r:id="rId15"/>
    <p:sldId id="317" r:id="rId16"/>
    <p:sldId id="318" r:id="rId17"/>
    <p:sldId id="322" r:id="rId18"/>
    <p:sldId id="323" r:id="rId19"/>
    <p:sldId id="319" r:id="rId20"/>
    <p:sldId id="324" r:id="rId21"/>
    <p:sldId id="348" r:id="rId22"/>
    <p:sldId id="331" r:id="rId23"/>
    <p:sldId id="349" r:id="rId24"/>
    <p:sldId id="329" r:id="rId25"/>
    <p:sldId id="332" r:id="rId26"/>
    <p:sldId id="333" r:id="rId27"/>
    <p:sldId id="335" r:id="rId28"/>
    <p:sldId id="306" r:id="rId29"/>
    <p:sldId id="310" r:id="rId30"/>
    <p:sldId id="311" r:id="rId31"/>
    <p:sldId id="328" r:id="rId32"/>
    <p:sldId id="353" r:id="rId33"/>
    <p:sldId id="325" r:id="rId34"/>
    <p:sldId id="340" r:id="rId35"/>
    <p:sldId id="320" r:id="rId36"/>
    <p:sldId id="326" r:id="rId37"/>
    <p:sldId id="327" r:id="rId38"/>
    <p:sldId id="336" r:id="rId39"/>
    <p:sldId id="334" r:id="rId40"/>
    <p:sldId id="338" r:id="rId41"/>
    <p:sldId id="31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F276B-064E-4235-9EE8-99181962CE2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C195087-7F02-4BEF-B5C7-7D304818DB4B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7F5A61BB-273A-4DD3-B0D1-399336897596}" type="parTrans" cxnId="{11B8781F-F490-4423-AE5A-F0F599346C52}">
      <dgm:prSet/>
      <dgm:spPr/>
      <dgm:t>
        <a:bodyPr/>
        <a:lstStyle/>
        <a:p>
          <a:endParaRPr lang="en-US"/>
        </a:p>
      </dgm:t>
    </dgm:pt>
    <dgm:pt modelId="{930D887B-F92B-4E88-91A8-9E69940887B0}" type="sibTrans" cxnId="{11B8781F-F490-4423-AE5A-F0F599346C52}">
      <dgm:prSet/>
      <dgm:spPr/>
      <dgm:t>
        <a:bodyPr/>
        <a:lstStyle/>
        <a:p>
          <a:endParaRPr lang="en-US"/>
        </a:p>
      </dgm:t>
    </dgm:pt>
    <dgm:pt modelId="{B36CB613-9BB0-4D0C-AF1D-690E4D7C1F1B}">
      <dgm:prSet custT="1"/>
      <dgm:spPr/>
      <dgm:t>
        <a:bodyPr/>
        <a:lstStyle/>
        <a:p>
          <a:r>
            <a:rPr lang="en-US" sz="1800" dirty="0"/>
            <a:t>Describe the three steps in the resonance cycle</a:t>
          </a:r>
        </a:p>
      </dgm:t>
    </dgm:pt>
    <dgm:pt modelId="{BDF75C31-99EF-415B-9276-DDEE64C89067}" type="parTrans" cxnId="{FA9FE49E-EF73-44ED-BF58-568C559E1DBF}">
      <dgm:prSet/>
      <dgm:spPr/>
      <dgm:t>
        <a:bodyPr/>
        <a:lstStyle/>
        <a:p>
          <a:endParaRPr lang="en-US"/>
        </a:p>
      </dgm:t>
    </dgm:pt>
    <dgm:pt modelId="{650F725C-1660-41FE-B7F1-A8561C3B0366}" type="sibTrans" cxnId="{FA9FE49E-EF73-44ED-BF58-568C559E1DBF}">
      <dgm:prSet/>
      <dgm:spPr/>
      <dgm:t>
        <a:bodyPr/>
        <a:lstStyle/>
        <a:p>
          <a:endParaRPr lang="en-US"/>
        </a:p>
      </dgm:t>
    </dgm:pt>
    <dgm:pt modelId="{66751475-DBB3-4A4B-8A3E-95D04A419272}">
      <dgm:prSet/>
      <dgm:spPr/>
      <dgm:t>
        <a:bodyPr/>
        <a:lstStyle/>
        <a:p>
          <a:r>
            <a:rPr lang="en-US"/>
            <a:t>Distinguish</a:t>
          </a:r>
        </a:p>
      </dgm:t>
    </dgm:pt>
    <dgm:pt modelId="{91603869-4B9D-427D-9A55-6140B259D2D9}" type="parTrans" cxnId="{EF50E3E3-8DE8-4026-B0F1-7CD42D4B4CC6}">
      <dgm:prSet/>
      <dgm:spPr/>
      <dgm:t>
        <a:bodyPr/>
        <a:lstStyle/>
        <a:p>
          <a:endParaRPr lang="en-US"/>
        </a:p>
      </dgm:t>
    </dgm:pt>
    <dgm:pt modelId="{9D254FAE-4727-4DD9-A08C-5459B600F046}" type="sibTrans" cxnId="{EF50E3E3-8DE8-4026-B0F1-7CD42D4B4CC6}">
      <dgm:prSet/>
      <dgm:spPr/>
      <dgm:t>
        <a:bodyPr/>
        <a:lstStyle/>
        <a:p>
          <a:endParaRPr lang="en-US"/>
        </a:p>
      </dgm:t>
    </dgm:pt>
    <dgm:pt modelId="{8CC3BD2E-F320-4C50-A4F6-D56D55040CC0}">
      <dgm:prSet custT="1"/>
      <dgm:spPr/>
      <dgm:t>
        <a:bodyPr/>
        <a:lstStyle/>
        <a:p>
          <a:r>
            <a:rPr lang="en-US" sz="1800" dirty="0"/>
            <a:t>Distinguish between frame and focal resonance</a:t>
          </a:r>
        </a:p>
      </dgm:t>
    </dgm:pt>
    <dgm:pt modelId="{F46B948B-9E9D-480A-8DFB-D2DF334EB560}" type="parTrans" cxnId="{97FDBD5B-6933-4F5B-BDAA-DD69CFEDB6B6}">
      <dgm:prSet/>
      <dgm:spPr/>
      <dgm:t>
        <a:bodyPr/>
        <a:lstStyle/>
        <a:p>
          <a:endParaRPr lang="en-US"/>
        </a:p>
      </dgm:t>
    </dgm:pt>
    <dgm:pt modelId="{5CE1A117-70E8-48D6-82A1-B0693D27FE87}" type="sibTrans" cxnId="{97FDBD5B-6933-4F5B-BDAA-DD69CFEDB6B6}">
      <dgm:prSet/>
      <dgm:spPr/>
      <dgm:t>
        <a:bodyPr/>
        <a:lstStyle/>
        <a:p>
          <a:endParaRPr lang="en-US"/>
        </a:p>
      </dgm:t>
    </dgm:pt>
    <dgm:pt modelId="{92A6CE81-9367-4AEA-95D8-5EACFD0831BD}">
      <dgm:prSet/>
      <dgm:spPr/>
      <dgm:t>
        <a:bodyPr/>
        <a:lstStyle/>
        <a:p>
          <a:r>
            <a:rPr lang="en-US"/>
            <a:t>Annotate</a:t>
          </a:r>
        </a:p>
      </dgm:t>
    </dgm:pt>
    <dgm:pt modelId="{CC3959A4-AB29-4D54-BEB7-77958873BD27}" type="parTrans" cxnId="{AA46C278-ABDD-4B56-A232-FAD6B171CFB4}">
      <dgm:prSet/>
      <dgm:spPr/>
      <dgm:t>
        <a:bodyPr/>
        <a:lstStyle/>
        <a:p>
          <a:endParaRPr lang="en-US"/>
        </a:p>
      </dgm:t>
    </dgm:pt>
    <dgm:pt modelId="{0FC823FD-35D5-4AF3-9444-74980325B2D8}" type="sibTrans" cxnId="{AA46C278-ABDD-4B56-A232-FAD6B171CFB4}">
      <dgm:prSet/>
      <dgm:spPr/>
      <dgm:t>
        <a:bodyPr/>
        <a:lstStyle/>
        <a:p>
          <a:endParaRPr lang="en-US"/>
        </a:p>
      </dgm:t>
    </dgm:pt>
    <dgm:pt modelId="{40B4D431-F19D-4B7C-BF49-FAEDA015F391}">
      <dgm:prSet custT="1"/>
      <dgm:spPr/>
      <dgm:t>
        <a:bodyPr/>
        <a:lstStyle/>
        <a:p>
          <a:r>
            <a:rPr lang="en-US" sz="1800"/>
            <a:t>Annotate resonance in Rezonator</a:t>
          </a:r>
        </a:p>
      </dgm:t>
    </dgm:pt>
    <dgm:pt modelId="{31B4EC35-F20B-4EC2-B64A-2B67CA3168B3}" type="parTrans" cxnId="{BA3A2C20-E1E6-48EC-88B0-051D09B88B00}">
      <dgm:prSet/>
      <dgm:spPr/>
      <dgm:t>
        <a:bodyPr/>
        <a:lstStyle/>
        <a:p>
          <a:endParaRPr lang="en-US"/>
        </a:p>
      </dgm:t>
    </dgm:pt>
    <dgm:pt modelId="{E6617101-357C-4D09-B77C-3D196A9DAC27}" type="sibTrans" cxnId="{BA3A2C20-E1E6-48EC-88B0-051D09B88B00}">
      <dgm:prSet/>
      <dgm:spPr/>
      <dgm:t>
        <a:bodyPr/>
        <a:lstStyle/>
        <a:p>
          <a:endParaRPr lang="en-US"/>
        </a:p>
      </dgm:t>
    </dgm:pt>
    <dgm:pt modelId="{870D668B-ECF3-49FA-B2A0-15C6524E2322}">
      <dgm:prSet/>
      <dgm:spPr/>
      <dgm:t>
        <a:bodyPr/>
        <a:lstStyle/>
        <a:p>
          <a:r>
            <a:rPr lang="en-US" altLang="zh-TW" dirty="0"/>
            <a:t>Identify</a:t>
          </a:r>
          <a:endParaRPr lang="en-US" dirty="0"/>
        </a:p>
      </dgm:t>
    </dgm:pt>
    <dgm:pt modelId="{EB858AA2-D4EB-41A5-A2C8-C26A865067CA}" type="parTrans" cxnId="{81BB77AE-5A18-48F4-BDBC-0C52DA7D250A}">
      <dgm:prSet/>
      <dgm:spPr/>
      <dgm:t>
        <a:bodyPr/>
        <a:lstStyle/>
        <a:p>
          <a:endParaRPr lang="zh-HK" altLang="en-US"/>
        </a:p>
      </dgm:t>
    </dgm:pt>
    <dgm:pt modelId="{096DA0DF-007D-4C20-96CE-F52D9872AEA1}" type="sibTrans" cxnId="{81BB77AE-5A18-48F4-BDBC-0C52DA7D250A}">
      <dgm:prSet/>
      <dgm:spPr/>
      <dgm:t>
        <a:bodyPr/>
        <a:lstStyle/>
        <a:p>
          <a:endParaRPr lang="zh-HK" altLang="en-US"/>
        </a:p>
      </dgm:t>
    </dgm:pt>
    <dgm:pt modelId="{D2C32C83-E734-46D3-A510-6E7F38F50614}">
      <dgm:prSet custT="1"/>
      <dgm:spPr/>
      <dgm:t>
        <a:bodyPr/>
        <a:lstStyle/>
        <a:p>
          <a:r>
            <a:rPr lang="en-US" sz="1800" dirty="0"/>
            <a:t>Identify cases of other-repair</a:t>
          </a:r>
        </a:p>
      </dgm:t>
    </dgm:pt>
    <dgm:pt modelId="{E5319699-274D-439F-82DE-54E65B82FAEE}" type="parTrans" cxnId="{E83604DC-3539-48C4-8DF1-C8A9614E36AA}">
      <dgm:prSet/>
      <dgm:spPr/>
      <dgm:t>
        <a:bodyPr/>
        <a:lstStyle/>
        <a:p>
          <a:endParaRPr lang="zh-HK" altLang="en-US"/>
        </a:p>
      </dgm:t>
    </dgm:pt>
    <dgm:pt modelId="{D750857F-B269-476E-8239-9A6039C70593}" type="sibTrans" cxnId="{E83604DC-3539-48C4-8DF1-C8A9614E36AA}">
      <dgm:prSet/>
      <dgm:spPr/>
      <dgm:t>
        <a:bodyPr/>
        <a:lstStyle/>
        <a:p>
          <a:endParaRPr lang="zh-HK" altLang="en-US"/>
        </a:p>
      </dgm:t>
    </dgm:pt>
    <dgm:pt modelId="{2B28DA4E-6B07-4FAF-9E93-58AD7ADB75D7}">
      <dgm:prSet/>
      <dgm:spPr/>
      <dgm:t>
        <a:bodyPr/>
        <a:lstStyle/>
        <a:p>
          <a:r>
            <a:rPr lang="en-US" altLang="zh-TW" dirty="0"/>
            <a:t>Understand</a:t>
          </a:r>
          <a:endParaRPr lang="en-US" dirty="0"/>
        </a:p>
      </dgm:t>
    </dgm:pt>
    <dgm:pt modelId="{284EFA09-83A5-4829-B8AF-20CE3B4177D2}" type="parTrans" cxnId="{D263CD90-565A-4D80-85BE-2ED6E4BBBE02}">
      <dgm:prSet/>
      <dgm:spPr/>
      <dgm:t>
        <a:bodyPr/>
        <a:lstStyle/>
        <a:p>
          <a:endParaRPr lang="zh-HK" altLang="en-US"/>
        </a:p>
      </dgm:t>
    </dgm:pt>
    <dgm:pt modelId="{3D89B675-8FF8-440B-9060-23E555B63875}" type="sibTrans" cxnId="{D263CD90-565A-4D80-85BE-2ED6E4BBBE02}">
      <dgm:prSet/>
      <dgm:spPr/>
      <dgm:t>
        <a:bodyPr/>
        <a:lstStyle/>
        <a:p>
          <a:endParaRPr lang="zh-HK" altLang="en-US"/>
        </a:p>
      </dgm:t>
    </dgm:pt>
    <dgm:pt modelId="{07DF31ED-839A-478D-B1C4-565BECC5E2C3}">
      <dgm:prSet custT="1"/>
      <dgm:spPr/>
      <dgm:t>
        <a:bodyPr/>
        <a:lstStyle/>
        <a:p>
          <a:r>
            <a:rPr lang="en-US" sz="1800" dirty="0"/>
            <a:t>Expectations for the mini-paper</a:t>
          </a:r>
        </a:p>
      </dgm:t>
    </dgm:pt>
    <dgm:pt modelId="{E78CDECE-BA6B-420D-A0E0-1B2162E6D6A3}" type="parTrans" cxnId="{75C4AF46-F077-4609-8D88-E72646505025}">
      <dgm:prSet/>
      <dgm:spPr/>
      <dgm:t>
        <a:bodyPr/>
        <a:lstStyle/>
        <a:p>
          <a:endParaRPr lang="zh-HK" altLang="en-US"/>
        </a:p>
      </dgm:t>
    </dgm:pt>
    <dgm:pt modelId="{600ED6DF-7023-4764-BA3C-4815DD5185DA}" type="sibTrans" cxnId="{75C4AF46-F077-4609-8D88-E72646505025}">
      <dgm:prSet/>
      <dgm:spPr/>
      <dgm:t>
        <a:bodyPr/>
        <a:lstStyle/>
        <a:p>
          <a:endParaRPr lang="zh-HK" altLang="en-US"/>
        </a:p>
      </dgm:t>
    </dgm:pt>
    <dgm:pt modelId="{55CE9515-1FD9-4118-B4C7-D1BBF1F4B40B}">
      <dgm:prSet/>
      <dgm:spPr/>
      <dgm:t>
        <a:bodyPr/>
        <a:lstStyle/>
        <a:p>
          <a:r>
            <a:rPr lang="en-US" dirty="0"/>
            <a:t>Clarify</a:t>
          </a:r>
        </a:p>
      </dgm:t>
    </dgm:pt>
    <dgm:pt modelId="{A6CB1020-9E71-4124-9CB5-E20E7E08E12B}" type="parTrans" cxnId="{E8BCB5DB-B0CD-4584-9825-C04838A01FA6}">
      <dgm:prSet/>
      <dgm:spPr/>
      <dgm:t>
        <a:bodyPr/>
        <a:lstStyle/>
        <a:p>
          <a:endParaRPr lang="zh-HK" altLang="en-US"/>
        </a:p>
      </dgm:t>
    </dgm:pt>
    <dgm:pt modelId="{7FFCDEE1-C3DD-4697-AAFB-0CEB108A39D4}" type="sibTrans" cxnId="{E8BCB5DB-B0CD-4584-9825-C04838A01FA6}">
      <dgm:prSet/>
      <dgm:spPr/>
      <dgm:t>
        <a:bodyPr/>
        <a:lstStyle/>
        <a:p>
          <a:endParaRPr lang="zh-HK" altLang="en-US"/>
        </a:p>
      </dgm:t>
    </dgm:pt>
    <dgm:pt modelId="{424E506A-2546-4380-80BC-C2459FFE7D90}">
      <dgm:prSet custT="1"/>
      <dgm:spPr/>
      <dgm:t>
        <a:bodyPr/>
        <a:lstStyle/>
        <a:p>
          <a:r>
            <a:rPr lang="en-US" sz="1800" dirty="0"/>
            <a:t>Common mistakes and misconceptions regarding repair</a:t>
          </a:r>
        </a:p>
      </dgm:t>
    </dgm:pt>
    <dgm:pt modelId="{D694C9D0-67BC-4AB9-8685-9497497270BA}" type="parTrans" cxnId="{1C6B4FB8-B5E1-4AFF-959E-B174FB6CCD87}">
      <dgm:prSet/>
      <dgm:spPr/>
      <dgm:t>
        <a:bodyPr/>
        <a:lstStyle/>
        <a:p>
          <a:endParaRPr lang="zh-HK" altLang="en-US"/>
        </a:p>
      </dgm:t>
    </dgm:pt>
    <dgm:pt modelId="{95377297-A36A-49E6-9333-2A69EC24015A}" type="sibTrans" cxnId="{1C6B4FB8-B5E1-4AFF-959E-B174FB6CCD87}">
      <dgm:prSet/>
      <dgm:spPr/>
      <dgm:t>
        <a:bodyPr/>
        <a:lstStyle/>
        <a:p>
          <a:endParaRPr lang="zh-HK" altLang="en-US"/>
        </a:p>
      </dgm:t>
    </dgm:pt>
    <dgm:pt modelId="{50853102-EA5E-48B2-84AF-1F89C9CF8C95}" type="pres">
      <dgm:prSet presAssocID="{3B1F276B-064E-4235-9EE8-99181962CE2B}" presName="Name0" presStyleCnt="0">
        <dgm:presLayoutVars>
          <dgm:dir/>
          <dgm:animLvl val="lvl"/>
          <dgm:resizeHandles val="exact"/>
        </dgm:presLayoutVars>
      </dgm:prSet>
      <dgm:spPr/>
    </dgm:pt>
    <dgm:pt modelId="{CC481B77-B928-4CB1-B137-1C68F1995DDB}" type="pres">
      <dgm:prSet presAssocID="{92A6CE81-9367-4AEA-95D8-5EACFD0831BD}" presName="boxAndChildren" presStyleCnt="0"/>
      <dgm:spPr/>
    </dgm:pt>
    <dgm:pt modelId="{720BFA17-A741-42BF-AE93-A48B298572CC}" type="pres">
      <dgm:prSet presAssocID="{92A6CE81-9367-4AEA-95D8-5EACFD0831BD}" presName="parentTextBox" presStyleLbl="alignNode1" presStyleIdx="0" presStyleCnt="6"/>
      <dgm:spPr/>
    </dgm:pt>
    <dgm:pt modelId="{1DF4D5F9-1374-4E42-A537-251E8E56DB53}" type="pres">
      <dgm:prSet presAssocID="{92A6CE81-9367-4AEA-95D8-5EACFD0831BD}" presName="descendantBox" presStyleLbl="bgAccFollowNode1" presStyleIdx="0" presStyleCnt="6"/>
      <dgm:spPr/>
    </dgm:pt>
    <dgm:pt modelId="{F0B89F33-478A-402B-8090-DE2A5CE49418}" type="pres">
      <dgm:prSet presAssocID="{9D254FAE-4727-4DD9-A08C-5459B600F046}" presName="sp" presStyleCnt="0"/>
      <dgm:spPr/>
    </dgm:pt>
    <dgm:pt modelId="{AFF21043-686D-48E9-90D0-DEB9C01FEA9B}" type="pres">
      <dgm:prSet presAssocID="{66751475-DBB3-4A4B-8A3E-95D04A419272}" presName="arrowAndChildren" presStyleCnt="0"/>
      <dgm:spPr/>
    </dgm:pt>
    <dgm:pt modelId="{3EFB4280-8C50-4136-8190-76CEB02EA6BA}" type="pres">
      <dgm:prSet presAssocID="{66751475-DBB3-4A4B-8A3E-95D04A419272}" presName="parentTextArrow" presStyleLbl="node1" presStyleIdx="0" presStyleCnt="0"/>
      <dgm:spPr/>
    </dgm:pt>
    <dgm:pt modelId="{3C055B27-6341-4205-A2FC-431217A810AC}" type="pres">
      <dgm:prSet presAssocID="{66751475-DBB3-4A4B-8A3E-95D04A419272}" presName="arrow" presStyleLbl="alignNode1" presStyleIdx="1" presStyleCnt="6"/>
      <dgm:spPr/>
    </dgm:pt>
    <dgm:pt modelId="{95FDE950-9C76-45CC-A99A-33FABAB4A7C5}" type="pres">
      <dgm:prSet presAssocID="{66751475-DBB3-4A4B-8A3E-95D04A419272}" presName="descendantArrow" presStyleLbl="bgAccFollowNode1" presStyleIdx="1" presStyleCnt="6"/>
      <dgm:spPr/>
    </dgm:pt>
    <dgm:pt modelId="{768FE42B-A528-460B-87C4-57402F519C1E}" type="pres">
      <dgm:prSet presAssocID="{930D887B-F92B-4E88-91A8-9E69940887B0}" presName="sp" presStyleCnt="0"/>
      <dgm:spPr/>
    </dgm:pt>
    <dgm:pt modelId="{4FE86A48-22E6-455E-A8BC-18264178634D}" type="pres">
      <dgm:prSet presAssocID="{7C195087-7F02-4BEF-B5C7-7D304818DB4B}" presName="arrowAndChildren" presStyleCnt="0"/>
      <dgm:spPr/>
    </dgm:pt>
    <dgm:pt modelId="{437030CF-8E6B-4224-81F7-C4734932FDB5}" type="pres">
      <dgm:prSet presAssocID="{7C195087-7F02-4BEF-B5C7-7D304818DB4B}" presName="parentTextArrow" presStyleLbl="node1" presStyleIdx="0" presStyleCnt="0"/>
      <dgm:spPr/>
    </dgm:pt>
    <dgm:pt modelId="{9E01EFFF-6655-48AA-8B98-76C4D7CCAD15}" type="pres">
      <dgm:prSet presAssocID="{7C195087-7F02-4BEF-B5C7-7D304818DB4B}" presName="arrow" presStyleLbl="alignNode1" presStyleIdx="2" presStyleCnt="6"/>
      <dgm:spPr/>
    </dgm:pt>
    <dgm:pt modelId="{9D1D78BE-F229-4400-9EB8-2D7EDABEAF88}" type="pres">
      <dgm:prSet presAssocID="{7C195087-7F02-4BEF-B5C7-7D304818DB4B}" presName="descendantArrow" presStyleLbl="bgAccFollowNode1" presStyleIdx="2" presStyleCnt="6"/>
      <dgm:spPr/>
    </dgm:pt>
    <dgm:pt modelId="{99959A5C-A29C-4228-AB05-9C38EC117ED1}" type="pres">
      <dgm:prSet presAssocID="{096DA0DF-007D-4C20-96CE-F52D9872AEA1}" presName="sp" presStyleCnt="0"/>
      <dgm:spPr/>
    </dgm:pt>
    <dgm:pt modelId="{9A68B530-765D-404B-ACBA-D551CCAF23DD}" type="pres">
      <dgm:prSet presAssocID="{870D668B-ECF3-49FA-B2A0-15C6524E2322}" presName="arrowAndChildren" presStyleCnt="0"/>
      <dgm:spPr/>
    </dgm:pt>
    <dgm:pt modelId="{47554DB1-ECEE-47D0-8F22-D82FB4E64B34}" type="pres">
      <dgm:prSet presAssocID="{870D668B-ECF3-49FA-B2A0-15C6524E2322}" presName="parentTextArrow" presStyleLbl="node1" presStyleIdx="0" presStyleCnt="0"/>
      <dgm:spPr/>
    </dgm:pt>
    <dgm:pt modelId="{CD7255E4-941C-437E-B15D-753F7CA2E6D6}" type="pres">
      <dgm:prSet presAssocID="{870D668B-ECF3-49FA-B2A0-15C6524E2322}" presName="arrow" presStyleLbl="alignNode1" presStyleIdx="3" presStyleCnt="6"/>
      <dgm:spPr/>
    </dgm:pt>
    <dgm:pt modelId="{B2CCC868-10A2-4E26-8C0B-D51BF7166545}" type="pres">
      <dgm:prSet presAssocID="{870D668B-ECF3-49FA-B2A0-15C6524E2322}" presName="descendantArrow" presStyleLbl="bgAccFollowNode1" presStyleIdx="3" presStyleCnt="6"/>
      <dgm:spPr/>
    </dgm:pt>
    <dgm:pt modelId="{26201A47-D53E-4B4A-9ED0-45A33D5CBB21}" type="pres">
      <dgm:prSet presAssocID="{7FFCDEE1-C3DD-4697-AAFB-0CEB108A39D4}" presName="sp" presStyleCnt="0"/>
      <dgm:spPr/>
    </dgm:pt>
    <dgm:pt modelId="{DE52C41F-AF5B-4BEA-8C5A-DE7A807BFFEC}" type="pres">
      <dgm:prSet presAssocID="{55CE9515-1FD9-4118-B4C7-D1BBF1F4B40B}" presName="arrowAndChildren" presStyleCnt="0"/>
      <dgm:spPr/>
    </dgm:pt>
    <dgm:pt modelId="{A65ECE4C-FF6E-427C-A4BE-DA91D696B117}" type="pres">
      <dgm:prSet presAssocID="{55CE9515-1FD9-4118-B4C7-D1BBF1F4B40B}" presName="parentTextArrow" presStyleLbl="node1" presStyleIdx="0" presStyleCnt="0"/>
      <dgm:spPr/>
    </dgm:pt>
    <dgm:pt modelId="{2F2EA153-582E-4882-903E-1A0ABDFEC01A}" type="pres">
      <dgm:prSet presAssocID="{55CE9515-1FD9-4118-B4C7-D1BBF1F4B40B}" presName="arrow" presStyleLbl="alignNode1" presStyleIdx="4" presStyleCnt="6"/>
      <dgm:spPr/>
    </dgm:pt>
    <dgm:pt modelId="{77897985-9B96-4BBF-AF99-60753EA19B57}" type="pres">
      <dgm:prSet presAssocID="{55CE9515-1FD9-4118-B4C7-D1BBF1F4B40B}" presName="descendantArrow" presStyleLbl="bgAccFollowNode1" presStyleIdx="4" presStyleCnt="6"/>
      <dgm:spPr/>
    </dgm:pt>
    <dgm:pt modelId="{92C029D1-F4F3-412F-B92E-81F663350A9D}" type="pres">
      <dgm:prSet presAssocID="{3D89B675-8FF8-440B-9060-23E555B63875}" presName="sp" presStyleCnt="0"/>
      <dgm:spPr/>
    </dgm:pt>
    <dgm:pt modelId="{8D6E421D-1E08-4A78-949B-CC964DA46955}" type="pres">
      <dgm:prSet presAssocID="{2B28DA4E-6B07-4FAF-9E93-58AD7ADB75D7}" presName="arrowAndChildren" presStyleCnt="0"/>
      <dgm:spPr/>
    </dgm:pt>
    <dgm:pt modelId="{77B6732E-16D1-4039-9040-67ACA8B12E39}" type="pres">
      <dgm:prSet presAssocID="{2B28DA4E-6B07-4FAF-9E93-58AD7ADB75D7}" presName="parentTextArrow" presStyleLbl="node1" presStyleIdx="0" presStyleCnt="0"/>
      <dgm:spPr/>
    </dgm:pt>
    <dgm:pt modelId="{838C67F4-F512-455D-8B6C-014D524E2C54}" type="pres">
      <dgm:prSet presAssocID="{2B28DA4E-6B07-4FAF-9E93-58AD7ADB75D7}" presName="arrow" presStyleLbl="alignNode1" presStyleIdx="5" presStyleCnt="6"/>
      <dgm:spPr/>
    </dgm:pt>
    <dgm:pt modelId="{377C5662-5993-462D-AD66-C42778AF2F60}" type="pres">
      <dgm:prSet presAssocID="{2B28DA4E-6B07-4FAF-9E93-58AD7ADB75D7}" presName="descendantArrow" presStyleLbl="bgAccFollowNode1" presStyleIdx="5" presStyleCnt="6"/>
      <dgm:spPr/>
    </dgm:pt>
  </dgm:ptLst>
  <dgm:cxnLst>
    <dgm:cxn modelId="{63C9A201-3AD5-4DF2-826C-ADBC8AE15C0D}" type="presOf" srcId="{07DF31ED-839A-478D-B1C4-565BECC5E2C3}" destId="{377C5662-5993-462D-AD66-C42778AF2F60}" srcOrd="0" destOrd="0" presId="urn:microsoft.com/office/officeart/2016/7/layout/VerticalDownArrowProcess"/>
    <dgm:cxn modelId="{11B8781F-F490-4423-AE5A-F0F599346C52}" srcId="{3B1F276B-064E-4235-9EE8-99181962CE2B}" destId="{7C195087-7F02-4BEF-B5C7-7D304818DB4B}" srcOrd="3" destOrd="0" parTransId="{7F5A61BB-273A-4DD3-B0D1-399336897596}" sibTransId="{930D887B-F92B-4E88-91A8-9E69940887B0}"/>
    <dgm:cxn modelId="{9B61881F-6869-4B51-A0A6-F0C9A76CFBF7}" type="presOf" srcId="{7C195087-7F02-4BEF-B5C7-7D304818DB4B}" destId="{9E01EFFF-6655-48AA-8B98-76C4D7CCAD15}" srcOrd="1" destOrd="0" presId="urn:microsoft.com/office/officeart/2016/7/layout/VerticalDownArrowProcess"/>
    <dgm:cxn modelId="{BA3A2C20-E1E6-48EC-88B0-051D09B88B00}" srcId="{92A6CE81-9367-4AEA-95D8-5EACFD0831BD}" destId="{40B4D431-F19D-4B7C-BF49-FAEDA015F391}" srcOrd="0" destOrd="0" parTransId="{31B4EC35-F20B-4EC2-B64A-2B67CA3168B3}" sibTransId="{E6617101-357C-4D09-B77C-3D196A9DAC27}"/>
    <dgm:cxn modelId="{9111C32C-7618-4110-8350-03C86DDD6F59}" type="presOf" srcId="{92A6CE81-9367-4AEA-95D8-5EACFD0831BD}" destId="{720BFA17-A741-42BF-AE93-A48B298572CC}" srcOrd="0" destOrd="0" presId="urn:microsoft.com/office/officeart/2016/7/layout/VerticalDownArrowProcess"/>
    <dgm:cxn modelId="{717D972D-C7D6-4FE7-9EA0-78DFA6D14E53}" type="presOf" srcId="{B36CB613-9BB0-4D0C-AF1D-690E4D7C1F1B}" destId="{9D1D78BE-F229-4400-9EB8-2D7EDABEAF88}" srcOrd="0" destOrd="0" presId="urn:microsoft.com/office/officeart/2016/7/layout/VerticalDownArrowProcess"/>
    <dgm:cxn modelId="{CD88A436-B50F-481B-A0FF-20DEA8BD8886}" type="presOf" srcId="{66751475-DBB3-4A4B-8A3E-95D04A419272}" destId="{3EFB4280-8C50-4136-8190-76CEB02EA6BA}" srcOrd="0" destOrd="0" presId="urn:microsoft.com/office/officeart/2016/7/layout/VerticalDownArrowProcess"/>
    <dgm:cxn modelId="{97FDBD5B-6933-4F5B-BDAA-DD69CFEDB6B6}" srcId="{66751475-DBB3-4A4B-8A3E-95D04A419272}" destId="{8CC3BD2E-F320-4C50-A4F6-D56D55040CC0}" srcOrd="0" destOrd="0" parTransId="{F46B948B-9E9D-480A-8DFB-D2DF334EB560}" sibTransId="{5CE1A117-70E8-48D6-82A1-B0693D27FE87}"/>
    <dgm:cxn modelId="{75C4AF46-F077-4609-8D88-E72646505025}" srcId="{2B28DA4E-6B07-4FAF-9E93-58AD7ADB75D7}" destId="{07DF31ED-839A-478D-B1C4-565BECC5E2C3}" srcOrd="0" destOrd="0" parTransId="{E78CDECE-BA6B-420D-A0E0-1B2162E6D6A3}" sibTransId="{600ED6DF-7023-4764-BA3C-4815DD5185DA}"/>
    <dgm:cxn modelId="{520F0E51-0B4A-49F2-8E8B-3788D732286B}" type="presOf" srcId="{D2C32C83-E734-46D3-A510-6E7F38F50614}" destId="{B2CCC868-10A2-4E26-8C0B-D51BF7166545}" srcOrd="0" destOrd="0" presId="urn:microsoft.com/office/officeart/2016/7/layout/VerticalDownArrowProcess"/>
    <dgm:cxn modelId="{2622E477-8A0A-4EAF-8DF3-14DDF11A5390}" type="presOf" srcId="{40B4D431-F19D-4B7C-BF49-FAEDA015F391}" destId="{1DF4D5F9-1374-4E42-A537-251E8E56DB53}" srcOrd="0" destOrd="0" presId="urn:microsoft.com/office/officeart/2016/7/layout/VerticalDownArrowProcess"/>
    <dgm:cxn modelId="{AA46C278-ABDD-4B56-A232-FAD6B171CFB4}" srcId="{3B1F276B-064E-4235-9EE8-99181962CE2B}" destId="{92A6CE81-9367-4AEA-95D8-5EACFD0831BD}" srcOrd="5" destOrd="0" parTransId="{CC3959A4-AB29-4D54-BEB7-77958873BD27}" sibTransId="{0FC823FD-35D5-4AF3-9444-74980325B2D8}"/>
    <dgm:cxn modelId="{881B6B59-0DA9-4359-978A-B84F1FD2F4DC}" type="presOf" srcId="{8CC3BD2E-F320-4C50-A4F6-D56D55040CC0}" destId="{95FDE950-9C76-45CC-A99A-33FABAB4A7C5}" srcOrd="0" destOrd="0" presId="urn:microsoft.com/office/officeart/2016/7/layout/VerticalDownArrowProcess"/>
    <dgm:cxn modelId="{152C1486-2EDF-4956-B5D3-2F388ADB534F}" type="presOf" srcId="{870D668B-ECF3-49FA-B2A0-15C6524E2322}" destId="{CD7255E4-941C-437E-B15D-753F7CA2E6D6}" srcOrd="1" destOrd="0" presId="urn:microsoft.com/office/officeart/2016/7/layout/VerticalDownArrowProcess"/>
    <dgm:cxn modelId="{DA74358E-068B-4260-8B02-C06621FBF61C}" type="presOf" srcId="{3B1F276B-064E-4235-9EE8-99181962CE2B}" destId="{50853102-EA5E-48B2-84AF-1F89C9CF8C95}" srcOrd="0" destOrd="0" presId="urn:microsoft.com/office/officeart/2016/7/layout/VerticalDownArrowProcess"/>
    <dgm:cxn modelId="{D263CD90-565A-4D80-85BE-2ED6E4BBBE02}" srcId="{3B1F276B-064E-4235-9EE8-99181962CE2B}" destId="{2B28DA4E-6B07-4FAF-9E93-58AD7ADB75D7}" srcOrd="0" destOrd="0" parTransId="{284EFA09-83A5-4829-B8AF-20CE3B4177D2}" sibTransId="{3D89B675-8FF8-440B-9060-23E555B63875}"/>
    <dgm:cxn modelId="{FA9FE49E-EF73-44ED-BF58-568C559E1DBF}" srcId="{7C195087-7F02-4BEF-B5C7-7D304818DB4B}" destId="{B36CB613-9BB0-4D0C-AF1D-690E4D7C1F1B}" srcOrd="0" destOrd="0" parTransId="{BDF75C31-99EF-415B-9276-DDEE64C89067}" sibTransId="{650F725C-1660-41FE-B7F1-A8561C3B0366}"/>
    <dgm:cxn modelId="{4672E3A4-DC41-4025-844E-6A6AF83641AE}" type="presOf" srcId="{7C195087-7F02-4BEF-B5C7-7D304818DB4B}" destId="{437030CF-8E6B-4224-81F7-C4734932FDB5}" srcOrd="0" destOrd="0" presId="urn:microsoft.com/office/officeart/2016/7/layout/VerticalDownArrowProcess"/>
    <dgm:cxn modelId="{AB357FA5-6B0D-44B0-B7BF-3526FDB18E88}" type="presOf" srcId="{424E506A-2546-4380-80BC-C2459FFE7D90}" destId="{77897985-9B96-4BBF-AF99-60753EA19B57}" srcOrd="0" destOrd="0" presId="urn:microsoft.com/office/officeart/2016/7/layout/VerticalDownArrowProcess"/>
    <dgm:cxn modelId="{A33A48A6-04AF-4122-B623-35E95DB5CF09}" type="presOf" srcId="{66751475-DBB3-4A4B-8A3E-95D04A419272}" destId="{3C055B27-6341-4205-A2FC-431217A810AC}" srcOrd="1" destOrd="0" presId="urn:microsoft.com/office/officeart/2016/7/layout/VerticalDownArrowProcess"/>
    <dgm:cxn modelId="{E51EDBA9-E544-46A1-99AE-93B5ADD33CB8}" type="presOf" srcId="{2B28DA4E-6B07-4FAF-9E93-58AD7ADB75D7}" destId="{838C67F4-F512-455D-8B6C-014D524E2C54}" srcOrd="1" destOrd="0" presId="urn:microsoft.com/office/officeart/2016/7/layout/VerticalDownArrowProcess"/>
    <dgm:cxn modelId="{A797DDA9-F458-43DC-B67B-B7836E9CCE3E}" type="presOf" srcId="{55CE9515-1FD9-4118-B4C7-D1BBF1F4B40B}" destId="{A65ECE4C-FF6E-427C-A4BE-DA91D696B117}" srcOrd="0" destOrd="0" presId="urn:microsoft.com/office/officeart/2016/7/layout/VerticalDownArrowProcess"/>
    <dgm:cxn modelId="{81BB77AE-5A18-48F4-BDBC-0C52DA7D250A}" srcId="{3B1F276B-064E-4235-9EE8-99181962CE2B}" destId="{870D668B-ECF3-49FA-B2A0-15C6524E2322}" srcOrd="2" destOrd="0" parTransId="{EB858AA2-D4EB-41A5-A2C8-C26A865067CA}" sibTransId="{096DA0DF-007D-4C20-96CE-F52D9872AEA1}"/>
    <dgm:cxn modelId="{DA4947B7-96DF-4C8A-A9C2-BBE73ED49629}" type="presOf" srcId="{2B28DA4E-6B07-4FAF-9E93-58AD7ADB75D7}" destId="{77B6732E-16D1-4039-9040-67ACA8B12E39}" srcOrd="0" destOrd="0" presId="urn:microsoft.com/office/officeart/2016/7/layout/VerticalDownArrowProcess"/>
    <dgm:cxn modelId="{1C6B4FB8-B5E1-4AFF-959E-B174FB6CCD87}" srcId="{55CE9515-1FD9-4118-B4C7-D1BBF1F4B40B}" destId="{424E506A-2546-4380-80BC-C2459FFE7D90}" srcOrd="0" destOrd="0" parTransId="{D694C9D0-67BC-4AB9-8685-9497497270BA}" sibTransId="{95377297-A36A-49E6-9333-2A69EC24015A}"/>
    <dgm:cxn modelId="{E8BCB5DB-B0CD-4584-9825-C04838A01FA6}" srcId="{3B1F276B-064E-4235-9EE8-99181962CE2B}" destId="{55CE9515-1FD9-4118-B4C7-D1BBF1F4B40B}" srcOrd="1" destOrd="0" parTransId="{A6CB1020-9E71-4124-9CB5-E20E7E08E12B}" sibTransId="{7FFCDEE1-C3DD-4697-AAFB-0CEB108A39D4}"/>
    <dgm:cxn modelId="{E83604DC-3539-48C4-8DF1-C8A9614E36AA}" srcId="{870D668B-ECF3-49FA-B2A0-15C6524E2322}" destId="{D2C32C83-E734-46D3-A510-6E7F38F50614}" srcOrd="0" destOrd="0" parTransId="{E5319699-274D-439F-82DE-54E65B82FAEE}" sibTransId="{D750857F-B269-476E-8239-9A6039C70593}"/>
    <dgm:cxn modelId="{EF50E3E3-8DE8-4026-B0F1-7CD42D4B4CC6}" srcId="{3B1F276B-064E-4235-9EE8-99181962CE2B}" destId="{66751475-DBB3-4A4B-8A3E-95D04A419272}" srcOrd="4" destOrd="0" parTransId="{91603869-4B9D-427D-9A55-6140B259D2D9}" sibTransId="{9D254FAE-4727-4DD9-A08C-5459B600F046}"/>
    <dgm:cxn modelId="{3E6106F9-E930-4F50-B6EB-E5F279036C2D}" type="presOf" srcId="{55CE9515-1FD9-4118-B4C7-D1BBF1F4B40B}" destId="{2F2EA153-582E-4882-903E-1A0ABDFEC01A}" srcOrd="1" destOrd="0" presId="urn:microsoft.com/office/officeart/2016/7/layout/VerticalDownArrowProcess"/>
    <dgm:cxn modelId="{1E8B3BFC-1817-4C65-B843-35488E1B2084}" type="presOf" srcId="{870D668B-ECF3-49FA-B2A0-15C6524E2322}" destId="{47554DB1-ECEE-47D0-8F22-D82FB4E64B34}" srcOrd="0" destOrd="0" presId="urn:microsoft.com/office/officeart/2016/7/layout/VerticalDownArrowProcess"/>
    <dgm:cxn modelId="{EFF8EC23-21F7-4A85-BE5C-6817441A242D}" type="presParOf" srcId="{50853102-EA5E-48B2-84AF-1F89C9CF8C95}" destId="{CC481B77-B928-4CB1-B137-1C68F1995DDB}" srcOrd="0" destOrd="0" presId="urn:microsoft.com/office/officeart/2016/7/layout/VerticalDownArrowProcess"/>
    <dgm:cxn modelId="{4E98CFDB-0F63-4814-ADD8-E7CBC556BF16}" type="presParOf" srcId="{CC481B77-B928-4CB1-B137-1C68F1995DDB}" destId="{720BFA17-A741-42BF-AE93-A48B298572CC}" srcOrd="0" destOrd="0" presId="urn:microsoft.com/office/officeart/2016/7/layout/VerticalDownArrowProcess"/>
    <dgm:cxn modelId="{E596A87B-7F44-42B8-9397-A60D9F96C619}" type="presParOf" srcId="{CC481B77-B928-4CB1-B137-1C68F1995DDB}" destId="{1DF4D5F9-1374-4E42-A537-251E8E56DB53}" srcOrd="1" destOrd="0" presId="urn:microsoft.com/office/officeart/2016/7/layout/VerticalDownArrowProcess"/>
    <dgm:cxn modelId="{FB7D7156-15E5-444F-BA76-5F3C6E4CA371}" type="presParOf" srcId="{50853102-EA5E-48B2-84AF-1F89C9CF8C95}" destId="{F0B89F33-478A-402B-8090-DE2A5CE49418}" srcOrd="1" destOrd="0" presId="urn:microsoft.com/office/officeart/2016/7/layout/VerticalDownArrowProcess"/>
    <dgm:cxn modelId="{27F0F593-AB0A-4ED8-9B8A-C5F8D01F836D}" type="presParOf" srcId="{50853102-EA5E-48B2-84AF-1F89C9CF8C95}" destId="{AFF21043-686D-48E9-90D0-DEB9C01FEA9B}" srcOrd="2" destOrd="0" presId="urn:microsoft.com/office/officeart/2016/7/layout/VerticalDownArrowProcess"/>
    <dgm:cxn modelId="{DE2CF9AB-3581-49FD-BCB7-52BD46696FDE}" type="presParOf" srcId="{AFF21043-686D-48E9-90D0-DEB9C01FEA9B}" destId="{3EFB4280-8C50-4136-8190-76CEB02EA6BA}" srcOrd="0" destOrd="0" presId="urn:microsoft.com/office/officeart/2016/7/layout/VerticalDownArrowProcess"/>
    <dgm:cxn modelId="{44546D42-8EA3-4BA7-BA64-B0A90C96DA7F}" type="presParOf" srcId="{AFF21043-686D-48E9-90D0-DEB9C01FEA9B}" destId="{3C055B27-6341-4205-A2FC-431217A810AC}" srcOrd="1" destOrd="0" presId="urn:microsoft.com/office/officeart/2016/7/layout/VerticalDownArrowProcess"/>
    <dgm:cxn modelId="{F5783260-DA35-4C30-B09F-AC718925D8DA}" type="presParOf" srcId="{AFF21043-686D-48E9-90D0-DEB9C01FEA9B}" destId="{95FDE950-9C76-45CC-A99A-33FABAB4A7C5}" srcOrd="2" destOrd="0" presId="urn:microsoft.com/office/officeart/2016/7/layout/VerticalDownArrowProcess"/>
    <dgm:cxn modelId="{ED04A547-289F-4966-8F1B-E4AB8526BB5B}" type="presParOf" srcId="{50853102-EA5E-48B2-84AF-1F89C9CF8C95}" destId="{768FE42B-A528-460B-87C4-57402F519C1E}" srcOrd="3" destOrd="0" presId="urn:microsoft.com/office/officeart/2016/7/layout/VerticalDownArrowProcess"/>
    <dgm:cxn modelId="{485D36DE-AAEB-485A-AD91-8161C1127E8C}" type="presParOf" srcId="{50853102-EA5E-48B2-84AF-1F89C9CF8C95}" destId="{4FE86A48-22E6-455E-A8BC-18264178634D}" srcOrd="4" destOrd="0" presId="urn:microsoft.com/office/officeart/2016/7/layout/VerticalDownArrowProcess"/>
    <dgm:cxn modelId="{564D2B7B-00B4-4ED0-B485-DEDABB43BAE6}" type="presParOf" srcId="{4FE86A48-22E6-455E-A8BC-18264178634D}" destId="{437030CF-8E6B-4224-81F7-C4734932FDB5}" srcOrd="0" destOrd="0" presId="urn:microsoft.com/office/officeart/2016/7/layout/VerticalDownArrowProcess"/>
    <dgm:cxn modelId="{E3D1CE0E-04C4-4191-B9A7-6DEADFE35345}" type="presParOf" srcId="{4FE86A48-22E6-455E-A8BC-18264178634D}" destId="{9E01EFFF-6655-48AA-8B98-76C4D7CCAD15}" srcOrd="1" destOrd="0" presId="urn:microsoft.com/office/officeart/2016/7/layout/VerticalDownArrowProcess"/>
    <dgm:cxn modelId="{FCC65790-539C-443A-B8DF-69240BB49F9E}" type="presParOf" srcId="{4FE86A48-22E6-455E-A8BC-18264178634D}" destId="{9D1D78BE-F229-4400-9EB8-2D7EDABEAF88}" srcOrd="2" destOrd="0" presId="urn:microsoft.com/office/officeart/2016/7/layout/VerticalDownArrowProcess"/>
    <dgm:cxn modelId="{5D61DCB8-16C1-4881-80C4-5591CE1EB465}" type="presParOf" srcId="{50853102-EA5E-48B2-84AF-1F89C9CF8C95}" destId="{99959A5C-A29C-4228-AB05-9C38EC117ED1}" srcOrd="5" destOrd="0" presId="urn:microsoft.com/office/officeart/2016/7/layout/VerticalDownArrowProcess"/>
    <dgm:cxn modelId="{0D7F3BBE-6DE2-4CCF-92CF-D5916F0051DD}" type="presParOf" srcId="{50853102-EA5E-48B2-84AF-1F89C9CF8C95}" destId="{9A68B530-765D-404B-ACBA-D551CCAF23DD}" srcOrd="6" destOrd="0" presId="urn:microsoft.com/office/officeart/2016/7/layout/VerticalDownArrowProcess"/>
    <dgm:cxn modelId="{011FD4B7-FAB1-4ED5-B2E2-648F389F78C9}" type="presParOf" srcId="{9A68B530-765D-404B-ACBA-D551CCAF23DD}" destId="{47554DB1-ECEE-47D0-8F22-D82FB4E64B34}" srcOrd="0" destOrd="0" presId="urn:microsoft.com/office/officeart/2016/7/layout/VerticalDownArrowProcess"/>
    <dgm:cxn modelId="{53BE79EE-DFFF-438D-B901-BC82F1865408}" type="presParOf" srcId="{9A68B530-765D-404B-ACBA-D551CCAF23DD}" destId="{CD7255E4-941C-437E-B15D-753F7CA2E6D6}" srcOrd="1" destOrd="0" presId="urn:microsoft.com/office/officeart/2016/7/layout/VerticalDownArrowProcess"/>
    <dgm:cxn modelId="{A63DC11B-04CB-4C7C-96BF-E69AA52B34E1}" type="presParOf" srcId="{9A68B530-765D-404B-ACBA-D551CCAF23DD}" destId="{B2CCC868-10A2-4E26-8C0B-D51BF7166545}" srcOrd="2" destOrd="0" presId="urn:microsoft.com/office/officeart/2016/7/layout/VerticalDownArrowProcess"/>
    <dgm:cxn modelId="{33DD812D-4786-4D9F-A3CA-EBC78EE92BA4}" type="presParOf" srcId="{50853102-EA5E-48B2-84AF-1F89C9CF8C95}" destId="{26201A47-D53E-4B4A-9ED0-45A33D5CBB21}" srcOrd="7" destOrd="0" presId="urn:microsoft.com/office/officeart/2016/7/layout/VerticalDownArrowProcess"/>
    <dgm:cxn modelId="{67AD081E-9574-47F1-833A-38D4780D6A89}" type="presParOf" srcId="{50853102-EA5E-48B2-84AF-1F89C9CF8C95}" destId="{DE52C41F-AF5B-4BEA-8C5A-DE7A807BFFEC}" srcOrd="8" destOrd="0" presId="urn:microsoft.com/office/officeart/2016/7/layout/VerticalDownArrowProcess"/>
    <dgm:cxn modelId="{B94A48A5-2067-4D50-9703-107D6EE2AEA5}" type="presParOf" srcId="{DE52C41F-AF5B-4BEA-8C5A-DE7A807BFFEC}" destId="{A65ECE4C-FF6E-427C-A4BE-DA91D696B117}" srcOrd="0" destOrd="0" presId="urn:microsoft.com/office/officeart/2016/7/layout/VerticalDownArrowProcess"/>
    <dgm:cxn modelId="{8C013A2B-E7BF-4FD2-850E-39E39831B751}" type="presParOf" srcId="{DE52C41F-AF5B-4BEA-8C5A-DE7A807BFFEC}" destId="{2F2EA153-582E-4882-903E-1A0ABDFEC01A}" srcOrd="1" destOrd="0" presId="urn:microsoft.com/office/officeart/2016/7/layout/VerticalDownArrowProcess"/>
    <dgm:cxn modelId="{0B8C57B9-CE90-44FA-8446-D0F795C4DC0D}" type="presParOf" srcId="{DE52C41F-AF5B-4BEA-8C5A-DE7A807BFFEC}" destId="{77897985-9B96-4BBF-AF99-60753EA19B57}" srcOrd="2" destOrd="0" presId="urn:microsoft.com/office/officeart/2016/7/layout/VerticalDownArrowProcess"/>
    <dgm:cxn modelId="{73D400E6-F42A-408A-BEB6-20C12766B129}" type="presParOf" srcId="{50853102-EA5E-48B2-84AF-1F89C9CF8C95}" destId="{92C029D1-F4F3-412F-B92E-81F663350A9D}" srcOrd="9" destOrd="0" presId="urn:microsoft.com/office/officeart/2016/7/layout/VerticalDownArrowProcess"/>
    <dgm:cxn modelId="{E912B067-7130-434C-9689-D30902025A38}" type="presParOf" srcId="{50853102-EA5E-48B2-84AF-1F89C9CF8C95}" destId="{8D6E421D-1E08-4A78-949B-CC964DA46955}" srcOrd="10" destOrd="0" presId="urn:microsoft.com/office/officeart/2016/7/layout/VerticalDownArrowProcess"/>
    <dgm:cxn modelId="{A79DE520-677E-4D0A-8D23-D8C6E8C66675}" type="presParOf" srcId="{8D6E421D-1E08-4A78-949B-CC964DA46955}" destId="{77B6732E-16D1-4039-9040-67ACA8B12E39}" srcOrd="0" destOrd="0" presId="urn:microsoft.com/office/officeart/2016/7/layout/VerticalDownArrowProcess"/>
    <dgm:cxn modelId="{4AA2D050-1A4F-4105-8C50-1BE9E5F704F2}" type="presParOf" srcId="{8D6E421D-1E08-4A78-949B-CC964DA46955}" destId="{838C67F4-F512-455D-8B6C-014D524E2C54}" srcOrd="1" destOrd="0" presId="urn:microsoft.com/office/officeart/2016/7/layout/VerticalDownArrowProcess"/>
    <dgm:cxn modelId="{6634B6B4-48FC-4441-B5C0-875B13025F8D}" type="presParOf" srcId="{8D6E421D-1E08-4A78-949B-CC964DA46955}" destId="{377C5662-5993-462D-AD66-C42778AF2F60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B08426-D380-4BA2-A337-A9D04022DDD9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</dgm:pt>
    <dgm:pt modelId="{2D6EC5BB-D6CE-4AAA-A90D-65E278532FBB}">
      <dgm:prSet phldrT="[文字]"/>
      <dgm:spPr/>
      <dgm:t>
        <a:bodyPr/>
        <a:lstStyle/>
        <a:p>
          <a:r>
            <a:rPr lang="en-US" altLang="zh-TW" dirty="0"/>
            <a:t>Priming</a:t>
          </a:r>
          <a:endParaRPr lang="zh-TW" altLang="en-US" dirty="0"/>
        </a:p>
      </dgm:t>
    </dgm:pt>
    <dgm:pt modelId="{5AD7CD35-E0B3-4D2D-8F83-5412C871CA06}" type="parTrans" cxnId="{EAE3AB0E-1435-4EF6-BA1F-FE3C97E8960B}">
      <dgm:prSet/>
      <dgm:spPr/>
      <dgm:t>
        <a:bodyPr/>
        <a:lstStyle/>
        <a:p>
          <a:endParaRPr lang="zh-TW" altLang="en-US"/>
        </a:p>
      </dgm:t>
    </dgm:pt>
    <dgm:pt modelId="{66070570-63D9-4925-AC40-A5FD760C1938}" type="sibTrans" cxnId="{EAE3AB0E-1435-4EF6-BA1F-FE3C97E8960B}">
      <dgm:prSet/>
      <dgm:spPr/>
      <dgm:t>
        <a:bodyPr/>
        <a:lstStyle/>
        <a:p>
          <a:endParaRPr lang="zh-TW" altLang="en-US"/>
        </a:p>
      </dgm:t>
    </dgm:pt>
    <dgm:pt modelId="{B9B441DC-6AF0-4E1D-9968-CFF10D9DD45E}">
      <dgm:prSet phldrT="[文字]"/>
      <dgm:spPr/>
      <dgm:t>
        <a:bodyPr/>
        <a:lstStyle/>
        <a:p>
          <a:r>
            <a:rPr lang="en-US" altLang="zh-TW" dirty="0"/>
            <a:t>Reproduction</a:t>
          </a:r>
          <a:endParaRPr lang="zh-TW" altLang="en-US" dirty="0"/>
        </a:p>
      </dgm:t>
    </dgm:pt>
    <dgm:pt modelId="{9B94A1F2-5354-4C4A-A0A4-76E8DABFB31A}" type="parTrans" cxnId="{634EB9F6-9C2E-4783-81E2-6A24B66FDA80}">
      <dgm:prSet/>
      <dgm:spPr/>
      <dgm:t>
        <a:bodyPr/>
        <a:lstStyle/>
        <a:p>
          <a:endParaRPr lang="zh-TW" altLang="en-US"/>
        </a:p>
      </dgm:t>
    </dgm:pt>
    <dgm:pt modelId="{166E6F6E-3984-429A-BB29-6FE281231C85}" type="sibTrans" cxnId="{634EB9F6-9C2E-4783-81E2-6A24B66FDA80}">
      <dgm:prSet/>
      <dgm:spPr/>
      <dgm:t>
        <a:bodyPr/>
        <a:lstStyle/>
        <a:p>
          <a:endParaRPr lang="zh-TW" altLang="en-US"/>
        </a:p>
      </dgm:t>
    </dgm:pt>
    <dgm:pt modelId="{2F3B06F2-20E4-44A9-8F6B-4169E4B5B664}">
      <dgm:prSet phldrT="[文字]"/>
      <dgm:spPr/>
      <dgm:t>
        <a:bodyPr/>
        <a:lstStyle/>
        <a:p>
          <a:r>
            <a:rPr lang="en-US" altLang="zh-TW" dirty="0"/>
            <a:t>Resonance</a:t>
          </a:r>
          <a:endParaRPr lang="zh-TW" altLang="en-US" dirty="0"/>
        </a:p>
      </dgm:t>
    </dgm:pt>
    <dgm:pt modelId="{A1435636-29DF-4C86-BA3A-BE955909E605}" type="parTrans" cxnId="{54E614F7-92DF-4863-9D86-0D68A3E7266B}">
      <dgm:prSet/>
      <dgm:spPr/>
      <dgm:t>
        <a:bodyPr/>
        <a:lstStyle/>
        <a:p>
          <a:endParaRPr lang="zh-TW" altLang="en-US"/>
        </a:p>
      </dgm:t>
    </dgm:pt>
    <dgm:pt modelId="{06CD6869-6565-4FA7-A563-52A7CCC888D7}" type="sibTrans" cxnId="{54E614F7-92DF-4863-9D86-0D68A3E7266B}">
      <dgm:prSet/>
      <dgm:spPr/>
      <dgm:t>
        <a:bodyPr/>
        <a:lstStyle/>
        <a:p>
          <a:endParaRPr lang="zh-TW" altLang="en-US"/>
        </a:p>
      </dgm:t>
    </dgm:pt>
    <dgm:pt modelId="{0D530060-F73B-496E-ACFD-D98D00212952}">
      <dgm:prSet phldrT="[文字]"/>
      <dgm:spPr/>
      <dgm:t>
        <a:bodyPr/>
        <a:lstStyle/>
        <a:p>
          <a:r>
            <a:rPr lang="en-US" altLang="zh-TW" dirty="0"/>
            <a:t>Hearing a structure once activates that structure in your mind.</a:t>
          </a:r>
          <a:endParaRPr lang="zh-TW" altLang="en-US" dirty="0"/>
        </a:p>
      </dgm:t>
    </dgm:pt>
    <dgm:pt modelId="{0B76C2F2-B97E-40FE-83D9-8E30CE8F744D}" type="parTrans" cxnId="{6E55D235-FA44-4CEA-867D-8CE3F55139E0}">
      <dgm:prSet/>
      <dgm:spPr/>
      <dgm:t>
        <a:bodyPr/>
        <a:lstStyle/>
        <a:p>
          <a:endParaRPr lang="zh-TW" altLang="en-US"/>
        </a:p>
      </dgm:t>
    </dgm:pt>
    <dgm:pt modelId="{CA344E02-EB00-4680-96AC-A4377592CE77}" type="sibTrans" cxnId="{6E55D235-FA44-4CEA-867D-8CE3F55139E0}">
      <dgm:prSet/>
      <dgm:spPr/>
      <dgm:t>
        <a:bodyPr/>
        <a:lstStyle/>
        <a:p>
          <a:endParaRPr lang="zh-TW" altLang="en-US"/>
        </a:p>
      </dgm:t>
    </dgm:pt>
    <dgm:pt modelId="{F09BCC3E-7183-4377-B862-61136915E63A}">
      <dgm:prSet phldrT="[文字]"/>
      <dgm:spPr/>
      <dgm:t>
        <a:bodyPr/>
        <a:lstStyle/>
        <a:p>
          <a:r>
            <a:rPr lang="en-US" altLang="zh-TW" dirty="0"/>
            <a:t>When producing language, you reproduce that structure in your own production.</a:t>
          </a:r>
          <a:endParaRPr lang="zh-TW" altLang="en-US" dirty="0"/>
        </a:p>
      </dgm:t>
    </dgm:pt>
    <dgm:pt modelId="{2A0559E6-6569-457B-9089-E26565FF0F0C}" type="parTrans" cxnId="{B61ABBF1-6E3B-4496-8844-307EF3CE186D}">
      <dgm:prSet/>
      <dgm:spPr/>
      <dgm:t>
        <a:bodyPr/>
        <a:lstStyle/>
        <a:p>
          <a:endParaRPr lang="zh-TW" altLang="en-US"/>
        </a:p>
      </dgm:t>
    </dgm:pt>
    <dgm:pt modelId="{5FA2BB39-CEAC-428F-A85F-A99AAB36407D}" type="sibTrans" cxnId="{B61ABBF1-6E3B-4496-8844-307EF3CE186D}">
      <dgm:prSet/>
      <dgm:spPr/>
      <dgm:t>
        <a:bodyPr/>
        <a:lstStyle/>
        <a:p>
          <a:endParaRPr lang="zh-TW" altLang="en-US"/>
        </a:p>
      </dgm:t>
    </dgm:pt>
    <dgm:pt modelId="{084C1BD6-BE05-41D7-B3CD-ECEC1053A507}">
      <dgm:prSet phldrT="[文字]"/>
      <dgm:spPr/>
      <dgm:t>
        <a:bodyPr/>
        <a:lstStyle/>
        <a:p>
          <a:r>
            <a:rPr lang="en-US" altLang="zh-TW" dirty="0"/>
            <a:t>By producing a new utterance with a similar structure, you resonate with the previous utterance.</a:t>
          </a:r>
          <a:endParaRPr lang="zh-TW" altLang="en-US" dirty="0"/>
        </a:p>
      </dgm:t>
    </dgm:pt>
    <dgm:pt modelId="{9F75D5F7-63F2-46F0-9E30-01586588CE34}" type="parTrans" cxnId="{3EE49CC3-B564-4E7D-A746-16A1D62C0E3C}">
      <dgm:prSet/>
      <dgm:spPr/>
      <dgm:t>
        <a:bodyPr/>
        <a:lstStyle/>
        <a:p>
          <a:endParaRPr lang="zh-TW" altLang="en-US"/>
        </a:p>
      </dgm:t>
    </dgm:pt>
    <dgm:pt modelId="{AA7FDF1E-7805-446A-8B28-08E6F65908CB}" type="sibTrans" cxnId="{3EE49CC3-B564-4E7D-A746-16A1D62C0E3C}">
      <dgm:prSet/>
      <dgm:spPr/>
      <dgm:t>
        <a:bodyPr/>
        <a:lstStyle/>
        <a:p>
          <a:endParaRPr lang="zh-TW" altLang="en-US"/>
        </a:p>
      </dgm:t>
    </dgm:pt>
    <dgm:pt modelId="{56C9D79A-339D-4542-A9E4-C3E873AA4BB0}" type="pres">
      <dgm:prSet presAssocID="{74B08426-D380-4BA2-A337-A9D04022DDD9}" presName="Name0" presStyleCnt="0">
        <dgm:presLayoutVars>
          <dgm:dir/>
          <dgm:animLvl val="lvl"/>
          <dgm:resizeHandles val="exact"/>
        </dgm:presLayoutVars>
      </dgm:prSet>
      <dgm:spPr/>
    </dgm:pt>
    <dgm:pt modelId="{8B47A579-DB6C-41FD-9F4A-A37E5456A279}" type="pres">
      <dgm:prSet presAssocID="{74B08426-D380-4BA2-A337-A9D04022DDD9}" presName="tSp" presStyleCnt="0"/>
      <dgm:spPr/>
    </dgm:pt>
    <dgm:pt modelId="{EDA686DA-B972-4D60-8ECD-6D3A892E0021}" type="pres">
      <dgm:prSet presAssocID="{74B08426-D380-4BA2-A337-A9D04022DDD9}" presName="bSp" presStyleCnt="0"/>
      <dgm:spPr/>
    </dgm:pt>
    <dgm:pt modelId="{912B8047-179C-4C22-9A97-E5D6CD409E76}" type="pres">
      <dgm:prSet presAssocID="{74B08426-D380-4BA2-A337-A9D04022DDD9}" presName="process" presStyleCnt="0"/>
      <dgm:spPr/>
    </dgm:pt>
    <dgm:pt modelId="{C02F414B-9F35-4F55-A44C-DB5DF0097C4C}" type="pres">
      <dgm:prSet presAssocID="{2D6EC5BB-D6CE-4AAA-A90D-65E278532FBB}" presName="composite1" presStyleCnt="0"/>
      <dgm:spPr/>
    </dgm:pt>
    <dgm:pt modelId="{1861E2D9-7751-4399-A058-143C96606F76}" type="pres">
      <dgm:prSet presAssocID="{2D6EC5BB-D6CE-4AAA-A90D-65E278532FBB}" presName="dummyNode1" presStyleLbl="node1" presStyleIdx="0" presStyleCnt="3"/>
      <dgm:spPr/>
    </dgm:pt>
    <dgm:pt modelId="{9E4A32AC-AD90-4056-AF53-F4405B622AAC}" type="pres">
      <dgm:prSet presAssocID="{2D6EC5BB-D6CE-4AAA-A90D-65E278532FBB}" presName="childNode1" presStyleLbl="bgAcc1" presStyleIdx="0" presStyleCnt="3">
        <dgm:presLayoutVars>
          <dgm:bulletEnabled val="1"/>
        </dgm:presLayoutVars>
      </dgm:prSet>
      <dgm:spPr/>
    </dgm:pt>
    <dgm:pt modelId="{26C21745-B088-460A-BF75-0CA7931E6172}" type="pres">
      <dgm:prSet presAssocID="{2D6EC5BB-D6CE-4AAA-A90D-65E278532FBB}" presName="childNode1tx" presStyleLbl="bgAcc1" presStyleIdx="0" presStyleCnt="3">
        <dgm:presLayoutVars>
          <dgm:bulletEnabled val="1"/>
        </dgm:presLayoutVars>
      </dgm:prSet>
      <dgm:spPr/>
    </dgm:pt>
    <dgm:pt modelId="{B86BE467-AB59-4EC0-86E8-719C22CA5675}" type="pres">
      <dgm:prSet presAssocID="{2D6EC5BB-D6CE-4AAA-A90D-65E278532FB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6AED45D-001B-4E20-8DE0-E38C787DD06B}" type="pres">
      <dgm:prSet presAssocID="{2D6EC5BB-D6CE-4AAA-A90D-65E278532FBB}" presName="connSite1" presStyleCnt="0"/>
      <dgm:spPr/>
    </dgm:pt>
    <dgm:pt modelId="{D262BC49-3482-4658-86C2-A8016426DBB8}" type="pres">
      <dgm:prSet presAssocID="{66070570-63D9-4925-AC40-A5FD760C1938}" presName="Name9" presStyleLbl="sibTrans2D1" presStyleIdx="0" presStyleCnt="2"/>
      <dgm:spPr/>
    </dgm:pt>
    <dgm:pt modelId="{4FEA6EEE-AF6B-41F7-9450-9FE6696C3102}" type="pres">
      <dgm:prSet presAssocID="{B9B441DC-6AF0-4E1D-9968-CFF10D9DD45E}" presName="composite2" presStyleCnt="0"/>
      <dgm:spPr/>
    </dgm:pt>
    <dgm:pt modelId="{326C50DB-1313-4EFD-9124-189251664CCD}" type="pres">
      <dgm:prSet presAssocID="{B9B441DC-6AF0-4E1D-9968-CFF10D9DD45E}" presName="dummyNode2" presStyleLbl="node1" presStyleIdx="0" presStyleCnt="3"/>
      <dgm:spPr/>
    </dgm:pt>
    <dgm:pt modelId="{89BDD044-B135-4A39-AAC3-A59F63F4A57E}" type="pres">
      <dgm:prSet presAssocID="{B9B441DC-6AF0-4E1D-9968-CFF10D9DD45E}" presName="childNode2" presStyleLbl="bgAcc1" presStyleIdx="1" presStyleCnt="3">
        <dgm:presLayoutVars>
          <dgm:bulletEnabled val="1"/>
        </dgm:presLayoutVars>
      </dgm:prSet>
      <dgm:spPr/>
    </dgm:pt>
    <dgm:pt modelId="{5D677B84-0E08-4FEC-A1D9-48AD4AC1D1C5}" type="pres">
      <dgm:prSet presAssocID="{B9B441DC-6AF0-4E1D-9968-CFF10D9DD45E}" presName="childNode2tx" presStyleLbl="bgAcc1" presStyleIdx="1" presStyleCnt="3">
        <dgm:presLayoutVars>
          <dgm:bulletEnabled val="1"/>
        </dgm:presLayoutVars>
      </dgm:prSet>
      <dgm:spPr/>
    </dgm:pt>
    <dgm:pt modelId="{1F7EEC9E-5710-4878-975A-79E640DE0EBA}" type="pres">
      <dgm:prSet presAssocID="{B9B441DC-6AF0-4E1D-9968-CFF10D9DD45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A9880FF-2180-40C6-9FFB-5FDDA3A2DFB2}" type="pres">
      <dgm:prSet presAssocID="{B9B441DC-6AF0-4E1D-9968-CFF10D9DD45E}" presName="connSite2" presStyleCnt="0"/>
      <dgm:spPr/>
    </dgm:pt>
    <dgm:pt modelId="{E9F427B1-4043-407E-BB5B-5B58BBF25D2B}" type="pres">
      <dgm:prSet presAssocID="{166E6F6E-3984-429A-BB29-6FE281231C85}" presName="Name18" presStyleLbl="sibTrans2D1" presStyleIdx="1" presStyleCnt="2"/>
      <dgm:spPr/>
    </dgm:pt>
    <dgm:pt modelId="{665FC36C-0C02-4F3D-AADC-AD9224F0F6C1}" type="pres">
      <dgm:prSet presAssocID="{2F3B06F2-20E4-44A9-8F6B-4169E4B5B664}" presName="composite1" presStyleCnt="0"/>
      <dgm:spPr/>
    </dgm:pt>
    <dgm:pt modelId="{22A58DB4-3BF6-4D44-B4E3-F523F83AFEFE}" type="pres">
      <dgm:prSet presAssocID="{2F3B06F2-20E4-44A9-8F6B-4169E4B5B664}" presName="dummyNode1" presStyleLbl="node1" presStyleIdx="1" presStyleCnt="3"/>
      <dgm:spPr/>
    </dgm:pt>
    <dgm:pt modelId="{6DCBE1DD-D899-4427-AD2D-2D6BCAD662D5}" type="pres">
      <dgm:prSet presAssocID="{2F3B06F2-20E4-44A9-8F6B-4169E4B5B664}" presName="childNode1" presStyleLbl="bgAcc1" presStyleIdx="2" presStyleCnt="3">
        <dgm:presLayoutVars>
          <dgm:bulletEnabled val="1"/>
        </dgm:presLayoutVars>
      </dgm:prSet>
      <dgm:spPr/>
    </dgm:pt>
    <dgm:pt modelId="{58A85E3A-4E56-4B99-AC87-56E39B434C04}" type="pres">
      <dgm:prSet presAssocID="{2F3B06F2-20E4-44A9-8F6B-4169E4B5B664}" presName="childNode1tx" presStyleLbl="bgAcc1" presStyleIdx="2" presStyleCnt="3">
        <dgm:presLayoutVars>
          <dgm:bulletEnabled val="1"/>
        </dgm:presLayoutVars>
      </dgm:prSet>
      <dgm:spPr/>
    </dgm:pt>
    <dgm:pt modelId="{069BA14F-C692-4008-B08D-A043D28F2B6E}" type="pres">
      <dgm:prSet presAssocID="{2F3B06F2-20E4-44A9-8F6B-4169E4B5B66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6DD75EA0-7B90-4C08-B13A-FAA636AE37D3}" type="pres">
      <dgm:prSet presAssocID="{2F3B06F2-20E4-44A9-8F6B-4169E4B5B664}" presName="connSite1" presStyleCnt="0"/>
      <dgm:spPr/>
    </dgm:pt>
  </dgm:ptLst>
  <dgm:cxnLst>
    <dgm:cxn modelId="{3CFB9107-47D3-4085-9314-88E0B9920820}" type="presOf" srcId="{084C1BD6-BE05-41D7-B3CD-ECEC1053A507}" destId="{6DCBE1DD-D899-4427-AD2D-2D6BCAD662D5}" srcOrd="0" destOrd="0" presId="urn:microsoft.com/office/officeart/2005/8/layout/hProcess4"/>
    <dgm:cxn modelId="{FBA9030C-15A2-4799-AA8B-CA32E4C9145D}" type="presOf" srcId="{F09BCC3E-7183-4377-B862-61136915E63A}" destId="{5D677B84-0E08-4FEC-A1D9-48AD4AC1D1C5}" srcOrd="1" destOrd="0" presId="urn:microsoft.com/office/officeart/2005/8/layout/hProcess4"/>
    <dgm:cxn modelId="{EAE3AB0E-1435-4EF6-BA1F-FE3C97E8960B}" srcId="{74B08426-D380-4BA2-A337-A9D04022DDD9}" destId="{2D6EC5BB-D6CE-4AAA-A90D-65E278532FBB}" srcOrd="0" destOrd="0" parTransId="{5AD7CD35-E0B3-4D2D-8F83-5412C871CA06}" sibTransId="{66070570-63D9-4925-AC40-A5FD760C1938}"/>
    <dgm:cxn modelId="{86ECED10-3B6A-4F9C-BAED-59320C43C22E}" type="presOf" srcId="{0D530060-F73B-496E-ACFD-D98D00212952}" destId="{26C21745-B088-460A-BF75-0CA7931E6172}" srcOrd="1" destOrd="0" presId="urn:microsoft.com/office/officeart/2005/8/layout/hProcess4"/>
    <dgm:cxn modelId="{53D6661B-A17C-45B4-8E8F-E36FB7F9F5C6}" type="presOf" srcId="{F09BCC3E-7183-4377-B862-61136915E63A}" destId="{89BDD044-B135-4A39-AAC3-A59F63F4A57E}" srcOrd="0" destOrd="0" presId="urn:microsoft.com/office/officeart/2005/8/layout/hProcess4"/>
    <dgm:cxn modelId="{6E55D235-FA44-4CEA-867D-8CE3F55139E0}" srcId="{2D6EC5BB-D6CE-4AAA-A90D-65E278532FBB}" destId="{0D530060-F73B-496E-ACFD-D98D00212952}" srcOrd="0" destOrd="0" parTransId="{0B76C2F2-B97E-40FE-83D9-8E30CE8F744D}" sibTransId="{CA344E02-EB00-4680-96AC-A4377592CE77}"/>
    <dgm:cxn modelId="{C8DBE344-B474-478B-8B18-36911E9DD551}" type="presOf" srcId="{74B08426-D380-4BA2-A337-A9D04022DDD9}" destId="{56C9D79A-339D-4542-A9E4-C3E873AA4BB0}" srcOrd="0" destOrd="0" presId="urn:microsoft.com/office/officeart/2005/8/layout/hProcess4"/>
    <dgm:cxn modelId="{E3183E86-EA8B-45F8-9DA8-275257012C51}" type="presOf" srcId="{2D6EC5BB-D6CE-4AAA-A90D-65E278532FBB}" destId="{B86BE467-AB59-4EC0-86E8-719C22CA5675}" srcOrd="0" destOrd="0" presId="urn:microsoft.com/office/officeart/2005/8/layout/hProcess4"/>
    <dgm:cxn modelId="{1069A9A5-3016-40B8-866F-39CA66DA1515}" type="presOf" srcId="{66070570-63D9-4925-AC40-A5FD760C1938}" destId="{D262BC49-3482-4658-86C2-A8016426DBB8}" srcOrd="0" destOrd="0" presId="urn:microsoft.com/office/officeart/2005/8/layout/hProcess4"/>
    <dgm:cxn modelId="{3EE49CC3-B564-4E7D-A746-16A1D62C0E3C}" srcId="{2F3B06F2-20E4-44A9-8F6B-4169E4B5B664}" destId="{084C1BD6-BE05-41D7-B3CD-ECEC1053A507}" srcOrd="0" destOrd="0" parTransId="{9F75D5F7-63F2-46F0-9E30-01586588CE34}" sibTransId="{AA7FDF1E-7805-446A-8B28-08E6F65908CB}"/>
    <dgm:cxn modelId="{B0F283C7-2727-4A29-92BC-5A9D6C9E0D49}" type="presOf" srcId="{B9B441DC-6AF0-4E1D-9968-CFF10D9DD45E}" destId="{1F7EEC9E-5710-4878-975A-79E640DE0EBA}" srcOrd="0" destOrd="0" presId="urn:microsoft.com/office/officeart/2005/8/layout/hProcess4"/>
    <dgm:cxn modelId="{0F8B09D7-D63E-4A32-8D1E-7ECC93626FBC}" type="presOf" srcId="{166E6F6E-3984-429A-BB29-6FE281231C85}" destId="{E9F427B1-4043-407E-BB5B-5B58BBF25D2B}" srcOrd="0" destOrd="0" presId="urn:microsoft.com/office/officeart/2005/8/layout/hProcess4"/>
    <dgm:cxn modelId="{030A68EC-8DA8-4339-B855-66FA36006E1F}" type="presOf" srcId="{0D530060-F73B-496E-ACFD-D98D00212952}" destId="{9E4A32AC-AD90-4056-AF53-F4405B622AAC}" srcOrd="0" destOrd="0" presId="urn:microsoft.com/office/officeart/2005/8/layout/hProcess4"/>
    <dgm:cxn modelId="{B61ABBF1-6E3B-4496-8844-307EF3CE186D}" srcId="{B9B441DC-6AF0-4E1D-9968-CFF10D9DD45E}" destId="{F09BCC3E-7183-4377-B862-61136915E63A}" srcOrd="0" destOrd="0" parTransId="{2A0559E6-6569-457B-9089-E26565FF0F0C}" sibTransId="{5FA2BB39-CEAC-428F-A85F-A99AAB36407D}"/>
    <dgm:cxn modelId="{EA53D7F2-2859-4D0F-BFEC-2CC0AEEC7F8C}" type="presOf" srcId="{084C1BD6-BE05-41D7-B3CD-ECEC1053A507}" destId="{58A85E3A-4E56-4B99-AC87-56E39B434C04}" srcOrd="1" destOrd="0" presId="urn:microsoft.com/office/officeart/2005/8/layout/hProcess4"/>
    <dgm:cxn modelId="{634EB9F6-9C2E-4783-81E2-6A24B66FDA80}" srcId="{74B08426-D380-4BA2-A337-A9D04022DDD9}" destId="{B9B441DC-6AF0-4E1D-9968-CFF10D9DD45E}" srcOrd="1" destOrd="0" parTransId="{9B94A1F2-5354-4C4A-A0A4-76E8DABFB31A}" sibTransId="{166E6F6E-3984-429A-BB29-6FE281231C85}"/>
    <dgm:cxn modelId="{7294C9F6-EBF8-4874-AEE0-412C616CD229}" type="presOf" srcId="{2F3B06F2-20E4-44A9-8F6B-4169E4B5B664}" destId="{069BA14F-C692-4008-B08D-A043D28F2B6E}" srcOrd="0" destOrd="0" presId="urn:microsoft.com/office/officeart/2005/8/layout/hProcess4"/>
    <dgm:cxn modelId="{54E614F7-92DF-4863-9D86-0D68A3E7266B}" srcId="{74B08426-D380-4BA2-A337-A9D04022DDD9}" destId="{2F3B06F2-20E4-44A9-8F6B-4169E4B5B664}" srcOrd="2" destOrd="0" parTransId="{A1435636-29DF-4C86-BA3A-BE955909E605}" sibTransId="{06CD6869-6565-4FA7-A563-52A7CCC888D7}"/>
    <dgm:cxn modelId="{1095D1C5-0C5B-4D35-8C39-9B4BA5F510A6}" type="presParOf" srcId="{56C9D79A-339D-4542-A9E4-C3E873AA4BB0}" destId="{8B47A579-DB6C-41FD-9F4A-A37E5456A279}" srcOrd="0" destOrd="0" presId="urn:microsoft.com/office/officeart/2005/8/layout/hProcess4"/>
    <dgm:cxn modelId="{609EEDCB-03C4-4478-8943-53BA7B9AC569}" type="presParOf" srcId="{56C9D79A-339D-4542-A9E4-C3E873AA4BB0}" destId="{EDA686DA-B972-4D60-8ECD-6D3A892E0021}" srcOrd="1" destOrd="0" presId="urn:microsoft.com/office/officeart/2005/8/layout/hProcess4"/>
    <dgm:cxn modelId="{CF35F33B-624B-4CEA-9925-93605987890B}" type="presParOf" srcId="{56C9D79A-339D-4542-A9E4-C3E873AA4BB0}" destId="{912B8047-179C-4C22-9A97-E5D6CD409E76}" srcOrd="2" destOrd="0" presId="urn:microsoft.com/office/officeart/2005/8/layout/hProcess4"/>
    <dgm:cxn modelId="{5E722581-88FF-441B-956D-225383F2992C}" type="presParOf" srcId="{912B8047-179C-4C22-9A97-E5D6CD409E76}" destId="{C02F414B-9F35-4F55-A44C-DB5DF0097C4C}" srcOrd="0" destOrd="0" presId="urn:microsoft.com/office/officeart/2005/8/layout/hProcess4"/>
    <dgm:cxn modelId="{F31DD886-3C08-4E9F-A89C-01D54232A744}" type="presParOf" srcId="{C02F414B-9F35-4F55-A44C-DB5DF0097C4C}" destId="{1861E2D9-7751-4399-A058-143C96606F76}" srcOrd="0" destOrd="0" presId="urn:microsoft.com/office/officeart/2005/8/layout/hProcess4"/>
    <dgm:cxn modelId="{D21F91D9-459B-4BDA-A1EF-1D56CACE21E8}" type="presParOf" srcId="{C02F414B-9F35-4F55-A44C-DB5DF0097C4C}" destId="{9E4A32AC-AD90-4056-AF53-F4405B622AAC}" srcOrd="1" destOrd="0" presId="urn:microsoft.com/office/officeart/2005/8/layout/hProcess4"/>
    <dgm:cxn modelId="{7B6C038F-7C9B-47F3-9F06-CD3F325AEC95}" type="presParOf" srcId="{C02F414B-9F35-4F55-A44C-DB5DF0097C4C}" destId="{26C21745-B088-460A-BF75-0CA7931E6172}" srcOrd="2" destOrd="0" presId="urn:microsoft.com/office/officeart/2005/8/layout/hProcess4"/>
    <dgm:cxn modelId="{D1E44D7C-492F-4A7E-A3A8-0FD16037B454}" type="presParOf" srcId="{C02F414B-9F35-4F55-A44C-DB5DF0097C4C}" destId="{B86BE467-AB59-4EC0-86E8-719C22CA5675}" srcOrd="3" destOrd="0" presId="urn:microsoft.com/office/officeart/2005/8/layout/hProcess4"/>
    <dgm:cxn modelId="{1C7B8D70-41A8-4C85-9AC8-5E2BA09A045C}" type="presParOf" srcId="{C02F414B-9F35-4F55-A44C-DB5DF0097C4C}" destId="{86AED45D-001B-4E20-8DE0-E38C787DD06B}" srcOrd="4" destOrd="0" presId="urn:microsoft.com/office/officeart/2005/8/layout/hProcess4"/>
    <dgm:cxn modelId="{586A74AA-8075-4D6B-81D0-98C1BB4409D2}" type="presParOf" srcId="{912B8047-179C-4C22-9A97-E5D6CD409E76}" destId="{D262BC49-3482-4658-86C2-A8016426DBB8}" srcOrd="1" destOrd="0" presId="urn:microsoft.com/office/officeart/2005/8/layout/hProcess4"/>
    <dgm:cxn modelId="{50A90DA8-2224-4FD3-9DCE-0F149E0A3629}" type="presParOf" srcId="{912B8047-179C-4C22-9A97-E5D6CD409E76}" destId="{4FEA6EEE-AF6B-41F7-9450-9FE6696C3102}" srcOrd="2" destOrd="0" presId="urn:microsoft.com/office/officeart/2005/8/layout/hProcess4"/>
    <dgm:cxn modelId="{D7EFF0EC-49BE-4EAA-B762-794604E91169}" type="presParOf" srcId="{4FEA6EEE-AF6B-41F7-9450-9FE6696C3102}" destId="{326C50DB-1313-4EFD-9124-189251664CCD}" srcOrd="0" destOrd="0" presId="urn:microsoft.com/office/officeart/2005/8/layout/hProcess4"/>
    <dgm:cxn modelId="{C723F60B-E909-4722-9C2D-B1AD687F9FFB}" type="presParOf" srcId="{4FEA6EEE-AF6B-41F7-9450-9FE6696C3102}" destId="{89BDD044-B135-4A39-AAC3-A59F63F4A57E}" srcOrd="1" destOrd="0" presId="urn:microsoft.com/office/officeart/2005/8/layout/hProcess4"/>
    <dgm:cxn modelId="{5746F9FC-4CF7-4ABC-917A-C401120E5137}" type="presParOf" srcId="{4FEA6EEE-AF6B-41F7-9450-9FE6696C3102}" destId="{5D677B84-0E08-4FEC-A1D9-48AD4AC1D1C5}" srcOrd="2" destOrd="0" presId="urn:microsoft.com/office/officeart/2005/8/layout/hProcess4"/>
    <dgm:cxn modelId="{535E3291-1BBA-41ED-88B9-2931A842EDF4}" type="presParOf" srcId="{4FEA6EEE-AF6B-41F7-9450-9FE6696C3102}" destId="{1F7EEC9E-5710-4878-975A-79E640DE0EBA}" srcOrd="3" destOrd="0" presId="urn:microsoft.com/office/officeart/2005/8/layout/hProcess4"/>
    <dgm:cxn modelId="{779416C8-13E0-4AFE-84BA-05B001BAF1BB}" type="presParOf" srcId="{4FEA6EEE-AF6B-41F7-9450-9FE6696C3102}" destId="{BA9880FF-2180-40C6-9FFB-5FDDA3A2DFB2}" srcOrd="4" destOrd="0" presId="urn:microsoft.com/office/officeart/2005/8/layout/hProcess4"/>
    <dgm:cxn modelId="{92099660-5EA4-4D38-8736-867597D5DF52}" type="presParOf" srcId="{912B8047-179C-4C22-9A97-E5D6CD409E76}" destId="{E9F427B1-4043-407E-BB5B-5B58BBF25D2B}" srcOrd="3" destOrd="0" presId="urn:microsoft.com/office/officeart/2005/8/layout/hProcess4"/>
    <dgm:cxn modelId="{1D439ECB-C491-4C8E-9329-3EA3DC622E80}" type="presParOf" srcId="{912B8047-179C-4C22-9A97-E5D6CD409E76}" destId="{665FC36C-0C02-4F3D-AADC-AD9224F0F6C1}" srcOrd="4" destOrd="0" presId="urn:microsoft.com/office/officeart/2005/8/layout/hProcess4"/>
    <dgm:cxn modelId="{8D511721-24A7-4D4A-A1E3-91DBD38CF431}" type="presParOf" srcId="{665FC36C-0C02-4F3D-AADC-AD9224F0F6C1}" destId="{22A58DB4-3BF6-4D44-B4E3-F523F83AFEFE}" srcOrd="0" destOrd="0" presId="urn:microsoft.com/office/officeart/2005/8/layout/hProcess4"/>
    <dgm:cxn modelId="{3133BC19-E563-47A9-9B69-3253C360BD48}" type="presParOf" srcId="{665FC36C-0C02-4F3D-AADC-AD9224F0F6C1}" destId="{6DCBE1DD-D899-4427-AD2D-2D6BCAD662D5}" srcOrd="1" destOrd="0" presId="urn:microsoft.com/office/officeart/2005/8/layout/hProcess4"/>
    <dgm:cxn modelId="{232FEA6C-B16A-44A5-BD86-376296182368}" type="presParOf" srcId="{665FC36C-0C02-4F3D-AADC-AD9224F0F6C1}" destId="{58A85E3A-4E56-4B99-AC87-56E39B434C04}" srcOrd="2" destOrd="0" presId="urn:microsoft.com/office/officeart/2005/8/layout/hProcess4"/>
    <dgm:cxn modelId="{6009604F-306C-48D7-9703-3FBD487FC68F}" type="presParOf" srcId="{665FC36C-0C02-4F3D-AADC-AD9224F0F6C1}" destId="{069BA14F-C692-4008-B08D-A043D28F2B6E}" srcOrd="3" destOrd="0" presId="urn:microsoft.com/office/officeart/2005/8/layout/hProcess4"/>
    <dgm:cxn modelId="{2B20F920-4B3E-4122-85C6-9EC050BA9FB8}" type="presParOf" srcId="{665FC36C-0C02-4F3D-AADC-AD9224F0F6C1}" destId="{6DD75EA0-7B90-4C08-B13A-FAA636AE37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FA17-A741-42BF-AE93-A48B298572CC}">
      <dsp:nvSpPr>
        <dsp:cNvPr id="0" name=""/>
        <dsp:cNvSpPr/>
      </dsp:nvSpPr>
      <dsp:spPr>
        <a:xfrm>
          <a:off x="0" y="5630244"/>
          <a:ext cx="1945760" cy="7389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382" tIns="163576" rIns="1383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Annotate</a:t>
          </a:r>
        </a:p>
      </dsp:txBody>
      <dsp:txXfrm>
        <a:off x="0" y="5630244"/>
        <a:ext cx="1945760" cy="738966"/>
      </dsp:txXfrm>
    </dsp:sp>
    <dsp:sp modelId="{1DF4D5F9-1374-4E42-A537-251E8E56DB53}">
      <dsp:nvSpPr>
        <dsp:cNvPr id="0" name=""/>
        <dsp:cNvSpPr/>
      </dsp:nvSpPr>
      <dsp:spPr>
        <a:xfrm>
          <a:off x="1945759" y="5630244"/>
          <a:ext cx="5837280" cy="73896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08" tIns="228600" rIns="118408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Annotate resonance in Rezonator</a:t>
          </a:r>
        </a:p>
      </dsp:txBody>
      <dsp:txXfrm>
        <a:off x="1945759" y="5630244"/>
        <a:ext cx="5837280" cy="738966"/>
      </dsp:txXfrm>
    </dsp:sp>
    <dsp:sp modelId="{3C055B27-6341-4205-A2FC-431217A810AC}">
      <dsp:nvSpPr>
        <dsp:cNvPr id="0" name=""/>
        <dsp:cNvSpPr/>
      </dsp:nvSpPr>
      <dsp:spPr>
        <a:xfrm rot="10800000">
          <a:off x="0" y="4504798"/>
          <a:ext cx="1945760" cy="11365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648018"/>
                <a:satOff val="90"/>
                <a:lumOff val="78"/>
                <a:alphaOff val="0"/>
                <a:tint val="98000"/>
                <a:lumMod val="114000"/>
              </a:schemeClr>
            </a:gs>
            <a:gs pos="100000">
              <a:schemeClr val="accent2">
                <a:hueOff val="648018"/>
                <a:satOff val="90"/>
                <a:lumOff val="78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648018"/>
              <a:satOff val="90"/>
              <a:lumOff val="7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382" tIns="163576" rIns="1383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Distinguish</a:t>
          </a:r>
        </a:p>
      </dsp:txBody>
      <dsp:txXfrm rot="-10800000">
        <a:off x="0" y="4504798"/>
        <a:ext cx="1945760" cy="738744"/>
      </dsp:txXfrm>
    </dsp:sp>
    <dsp:sp modelId="{95FDE950-9C76-45CC-A99A-33FABAB4A7C5}">
      <dsp:nvSpPr>
        <dsp:cNvPr id="0" name=""/>
        <dsp:cNvSpPr/>
      </dsp:nvSpPr>
      <dsp:spPr>
        <a:xfrm>
          <a:off x="1945759" y="4504798"/>
          <a:ext cx="5837280" cy="738744"/>
        </a:xfrm>
        <a:prstGeom prst="rect">
          <a:avLst/>
        </a:prstGeom>
        <a:solidFill>
          <a:schemeClr val="accent2">
            <a:tint val="40000"/>
            <a:alpha val="90000"/>
            <a:hueOff val="452061"/>
            <a:satOff val="169"/>
            <a:lumOff val="2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452061"/>
              <a:satOff val="169"/>
              <a:lumOff val="2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08" tIns="228600" rIns="118408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Distinguish between frame and focal resonance</a:t>
          </a:r>
        </a:p>
      </dsp:txBody>
      <dsp:txXfrm>
        <a:off x="1945759" y="4504798"/>
        <a:ext cx="5837280" cy="738744"/>
      </dsp:txXfrm>
    </dsp:sp>
    <dsp:sp modelId="{9E01EFFF-6655-48AA-8B98-76C4D7CCAD15}">
      <dsp:nvSpPr>
        <dsp:cNvPr id="0" name=""/>
        <dsp:cNvSpPr/>
      </dsp:nvSpPr>
      <dsp:spPr>
        <a:xfrm rot="10800000">
          <a:off x="0" y="3379352"/>
          <a:ext cx="1945760" cy="11365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1296036"/>
                <a:satOff val="180"/>
                <a:lumOff val="157"/>
                <a:alphaOff val="0"/>
                <a:tint val="98000"/>
                <a:lumMod val="114000"/>
              </a:schemeClr>
            </a:gs>
            <a:gs pos="100000">
              <a:schemeClr val="accent2">
                <a:hueOff val="1296036"/>
                <a:satOff val="180"/>
                <a:lumOff val="157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296036"/>
              <a:satOff val="180"/>
              <a:lumOff val="157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382" tIns="163576" rIns="1383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Describe</a:t>
          </a:r>
        </a:p>
      </dsp:txBody>
      <dsp:txXfrm rot="-10800000">
        <a:off x="0" y="3379352"/>
        <a:ext cx="1945760" cy="738744"/>
      </dsp:txXfrm>
    </dsp:sp>
    <dsp:sp modelId="{9D1D78BE-F229-4400-9EB8-2D7EDABEAF88}">
      <dsp:nvSpPr>
        <dsp:cNvPr id="0" name=""/>
        <dsp:cNvSpPr/>
      </dsp:nvSpPr>
      <dsp:spPr>
        <a:xfrm>
          <a:off x="1945759" y="3379352"/>
          <a:ext cx="5837280" cy="738744"/>
        </a:xfrm>
        <a:prstGeom prst="rect">
          <a:avLst/>
        </a:prstGeom>
        <a:solidFill>
          <a:schemeClr val="accent2">
            <a:tint val="40000"/>
            <a:alpha val="90000"/>
            <a:hueOff val="904122"/>
            <a:satOff val="337"/>
            <a:lumOff val="4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904122"/>
              <a:satOff val="337"/>
              <a:lumOff val="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08" tIns="228600" rIns="118408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three steps in the resonance cycle</a:t>
          </a:r>
        </a:p>
      </dsp:txBody>
      <dsp:txXfrm>
        <a:off x="1945759" y="3379352"/>
        <a:ext cx="5837280" cy="738744"/>
      </dsp:txXfrm>
    </dsp:sp>
    <dsp:sp modelId="{CD7255E4-941C-437E-B15D-753F7CA2E6D6}">
      <dsp:nvSpPr>
        <dsp:cNvPr id="0" name=""/>
        <dsp:cNvSpPr/>
      </dsp:nvSpPr>
      <dsp:spPr>
        <a:xfrm rot="10800000">
          <a:off x="0" y="2253906"/>
          <a:ext cx="1945760" cy="11365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1944054"/>
                <a:satOff val="271"/>
                <a:lumOff val="235"/>
                <a:alphaOff val="0"/>
                <a:tint val="98000"/>
                <a:lumMod val="114000"/>
              </a:schemeClr>
            </a:gs>
            <a:gs pos="100000">
              <a:schemeClr val="accent2">
                <a:hueOff val="1944054"/>
                <a:satOff val="271"/>
                <a:lumOff val="23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944054"/>
              <a:satOff val="271"/>
              <a:lumOff val="23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382" tIns="163576" rIns="1383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Identify</a:t>
          </a:r>
          <a:endParaRPr lang="en-US" sz="2300" kern="1200" dirty="0"/>
        </a:p>
      </dsp:txBody>
      <dsp:txXfrm rot="-10800000">
        <a:off x="0" y="2253906"/>
        <a:ext cx="1945760" cy="738744"/>
      </dsp:txXfrm>
    </dsp:sp>
    <dsp:sp modelId="{B2CCC868-10A2-4E26-8C0B-D51BF7166545}">
      <dsp:nvSpPr>
        <dsp:cNvPr id="0" name=""/>
        <dsp:cNvSpPr/>
      </dsp:nvSpPr>
      <dsp:spPr>
        <a:xfrm>
          <a:off x="1945759" y="2253906"/>
          <a:ext cx="5837280" cy="738744"/>
        </a:xfrm>
        <a:prstGeom prst="rect">
          <a:avLst/>
        </a:prstGeom>
        <a:solidFill>
          <a:schemeClr val="accent2">
            <a:tint val="40000"/>
            <a:alpha val="90000"/>
            <a:hueOff val="1356183"/>
            <a:satOff val="506"/>
            <a:lumOff val="6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356183"/>
              <a:satOff val="506"/>
              <a:lumOff val="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08" tIns="228600" rIns="118408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cases of other-repair</a:t>
          </a:r>
        </a:p>
      </dsp:txBody>
      <dsp:txXfrm>
        <a:off x="1945759" y="2253906"/>
        <a:ext cx="5837280" cy="738744"/>
      </dsp:txXfrm>
    </dsp:sp>
    <dsp:sp modelId="{2F2EA153-582E-4882-903E-1A0ABDFEC01A}">
      <dsp:nvSpPr>
        <dsp:cNvPr id="0" name=""/>
        <dsp:cNvSpPr/>
      </dsp:nvSpPr>
      <dsp:spPr>
        <a:xfrm rot="10800000">
          <a:off x="0" y="1128460"/>
          <a:ext cx="1945760" cy="11365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2592072"/>
                <a:satOff val="361"/>
                <a:lumOff val="314"/>
                <a:alphaOff val="0"/>
                <a:tint val="98000"/>
                <a:lumMod val="114000"/>
              </a:schemeClr>
            </a:gs>
            <a:gs pos="100000">
              <a:schemeClr val="accent2">
                <a:hueOff val="2592072"/>
                <a:satOff val="361"/>
                <a:lumOff val="31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592072"/>
              <a:satOff val="361"/>
              <a:lumOff val="31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382" tIns="163576" rIns="1383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Clarify</a:t>
          </a:r>
        </a:p>
      </dsp:txBody>
      <dsp:txXfrm rot="-10800000">
        <a:off x="0" y="1128460"/>
        <a:ext cx="1945760" cy="738744"/>
      </dsp:txXfrm>
    </dsp:sp>
    <dsp:sp modelId="{77897985-9B96-4BBF-AF99-60753EA19B57}">
      <dsp:nvSpPr>
        <dsp:cNvPr id="0" name=""/>
        <dsp:cNvSpPr/>
      </dsp:nvSpPr>
      <dsp:spPr>
        <a:xfrm>
          <a:off x="1945759" y="1128460"/>
          <a:ext cx="5837280" cy="738744"/>
        </a:xfrm>
        <a:prstGeom prst="rect">
          <a:avLst/>
        </a:prstGeom>
        <a:solidFill>
          <a:schemeClr val="accent2">
            <a:tint val="40000"/>
            <a:alpha val="90000"/>
            <a:hueOff val="1808244"/>
            <a:satOff val="674"/>
            <a:lumOff val="8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808244"/>
              <a:satOff val="674"/>
              <a:lumOff val="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08" tIns="228600" rIns="118408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Common mistakes and misconceptions regarding repair</a:t>
          </a:r>
        </a:p>
      </dsp:txBody>
      <dsp:txXfrm>
        <a:off x="1945759" y="1128460"/>
        <a:ext cx="5837280" cy="738744"/>
      </dsp:txXfrm>
    </dsp:sp>
    <dsp:sp modelId="{838C67F4-F512-455D-8B6C-014D524E2C54}">
      <dsp:nvSpPr>
        <dsp:cNvPr id="0" name=""/>
        <dsp:cNvSpPr/>
      </dsp:nvSpPr>
      <dsp:spPr>
        <a:xfrm rot="10800000">
          <a:off x="0" y="3014"/>
          <a:ext cx="1945760" cy="113653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8000"/>
                <a:lumMod val="114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8382" tIns="163576" rIns="1383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300" kern="1200" dirty="0"/>
            <a:t>Understand</a:t>
          </a:r>
          <a:endParaRPr lang="en-US" sz="2300" kern="1200" dirty="0"/>
        </a:p>
      </dsp:txBody>
      <dsp:txXfrm rot="-10800000">
        <a:off x="0" y="3014"/>
        <a:ext cx="1945760" cy="738744"/>
      </dsp:txXfrm>
    </dsp:sp>
    <dsp:sp modelId="{377C5662-5993-462D-AD66-C42778AF2F60}">
      <dsp:nvSpPr>
        <dsp:cNvPr id="0" name=""/>
        <dsp:cNvSpPr/>
      </dsp:nvSpPr>
      <dsp:spPr>
        <a:xfrm>
          <a:off x="1945759" y="3014"/>
          <a:ext cx="5837280" cy="738744"/>
        </a:xfrm>
        <a:prstGeom prst="rect">
          <a:avLst/>
        </a:prstGeom>
        <a:solidFill>
          <a:schemeClr val="accent2">
            <a:tint val="40000"/>
            <a:alpha val="90000"/>
            <a:hueOff val="2260305"/>
            <a:satOff val="843"/>
            <a:lumOff val="10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260305"/>
              <a:satOff val="843"/>
              <a:lumOff val="1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08" tIns="228600" rIns="118408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Expectations for the mini-paper</a:t>
          </a:r>
        </a:p>
      </dsp:txBody>
      <dsp:txXfrm>
        <a:off x="1945759" y="3014"/>
        <a:ext cx="5837280" cy="738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A32AC-AD90-4056-AF53-F4405B622AAC}">
      <dsp:nvSpPr>
        <dsp:cNvPr id="0" name=""/>
        <dsp:cNvSpPr/>
      </dsp:nvSpPr>
      <dsp:spPr>
        <a:xfrm>
          <a:off x="4510" y="1223588"/>
          <a:ext cx="2764628" cy="2280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kern="1200" dirty="0"/>
            <a:t>Hearing a structure once activates that structure in your mind.</a:t>
          </a:r>
          <a:endParaRPr lang="zh-TW" altLang="en-US" sz="1900" kern="1200" dirty="0"/>
        </a:p>
      </dsp:txBody>
      <dsp:txXfrm>
        <a:off x="56985" y="1276063"/>
        <a:ext cx="2659678" cy="1686667"/>
      </dsp:txXfrm>
    </dsp:sp>
    <dsp:sp modelId="{D262BC49-3482-4658-86C2-A8016426DBB8}">
      <dsp:nvSpPr>
        <dsp:cNvPr id="0" name=""/>
        <dsp:cNvSpPr/>
      </dsp:nvSpPr>
      <dsp:spPr>
        <a:xfrm>
          <a:off x="1544358" y="1717102"/>
          <a:ext cx="3122099" cy="3122099"/>
        </a:xfrm>
        <a:prstGeom prst="leftCircularArrow">
          <a:avLst>
            <a:gd name="adj1" fmla="val 3387"/>
            <a:gd name="adj2" fmla="val 419153"/>
            <a:gd name="adj3" fmla="val 2194664"/>
            <a:gd name="adj4" fmla="val 9024489"/>
            <a:gd name="adj5" fmla="val 395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6BE467-AB59-4EC0-86E8-719C22CA5675}">
      <dsp:nvSpPr>
        <dsp:cNvPr id="0" name=""/>
        <dsp:cNvSpPr/>
      </dsp:nvSpPr>
      <dsp:spPr>
        <a:xfrm>
          <a:off x="618872" y="3015206"/>
          <a:ext cx="2457447" cy="977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Priming</a:t>
          </a:r>
          <a:endParaRPr lang="zh-TW" altLang="en-US" sz="2700" kern="1200" dirty="0"/>
        </a:p>
      </dsp:txBody>
      <dsp:txXfrm>
        <a:off x="647495" y="3043829"/>
        <a:ext cx="2400201" cy="919999"/>
      </dsp:txXfrm>
    </dsp:sp>
    <dsp:sp modelId="{89BDD044-B135-4A39-AAC3-A59F63F4A57E}">
      <dsp:nvSpPr>
        <dsp:cNvPr id="0" name=""/>
        <dsp:cNvSpPr/>
      </dsp:nvSpPr>
      <dsp:spPr>
        <a:xfrm>
          <a:off x="3579908" y="1223588"/>
          <a:ext cx="2764628" cy="2280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kern="1200" dirty="0"/>
            <a:t>When producing language, you reproduce that structure in your own production.</a:t>
          </a:r>
          <a:endParaRPr lang="zh-TW" altLang="en-US" sz="1900" kern="1200" dirty="0"/>
        </a:p>
      </dsp:txBody>
      <dsp:txXfrm>
        <a:off x="3632383" y="1764686"/>
        <a:ext cx="2659678" cy="1686667"/>
      </dsp:txXfrm>
    </dsp:sp>
    <dsp:sp modelId="{E9F427B1-4043-407E-BB5B-5B58BBF25D2B}">
      <dsp:nvSpPr>
        <dsp:cNvPr id="0" name=""/>
        <dsp:cNvSpPr/>
      </dsp:nvSpPr>
      <dsp:spPr>
        <a:xfrm>
          <a:off x="5096717" y="-201190"/>
          <a:ext cx="3475357" cy="3475357"/>
        </a:xfrm>
        <a:prstGeom prst="circularArrow">
          <a:avLst>
            <a:gd name="adj1" fmla="val 3043"/>
            <a:gd name="adj2" fmla="val 373493"/>
            <a:gd name="adj3" fmla="val 19450996"/>
            <a:gd name="adj4" fmla="val 12575511"/>
            <a:gd name="adj5" fmla="val 35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7EEC9E-5710-4878-975A-79E640DE0EBA}">
      <dsp:nvSpPr>
        <dsp:cNvPr id="0" name=""/>
        <dsp:cNvSpPr/>
      </dsp:nvSpPr>
      <dsp:spPr>
        <a:xfrm>
          <a:off x="4194270" y="734965"/>
          <a:ext cx="2457447" cy="977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Reproduction</a:t>
          </a:r>
          <a:endParaRPr lang="zh-TW" altLang="en-US" sz="2700" kern="1200" dirty="0"/>
        </a:p>
      </dsp:txBody>
      <dsp:txXfrm>
        <a:off x="4222893" y="763588"/>
        <a:ext cx="2400201" cy="919999"/>
      </dsp:txXfrm>
    </dsp:sp>
    <dsp:sp modelId="{6DCBE1DD-D899-4427-AD2D-2D6BCAD662D5}">
      <dsp:nvSpPr>
        <dsp:cNvPr id="0" name=""/>
        <dsp:cNvSpPr/>
      </dsp:nvSpPr>
      <dsp:spPr>
        <a:xfrm>
          <a:off x="7155305" y="1223588"/>
          <a:ext cx="2764628" cy="2280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kern="1200" dirty="0"/>
            <a:t>By producing a new utterance with a similar structure, you resonate with the previous utterance.</a:t>
          </a:r>
          <a:endParaRPr lang="zh-TW" altLang="en-US" sz="1900" kern="1200" dirty="0"/>
        </a:p>
      </dsp:txBody>
      <dsp:txXfrm>
        <a:off x="7207780" y="1276063"/>
        <a:ext cx="2659678" cy="1686667"/>
      </dsp:txXfrm>
    </dsp:sp>
    <dsp:sp modelId="{069BA14F-C692-4008-B08D-A043D28F2B6E}">
      <dsp:nvSpPr>
        <dsp:cNvPr id="0" name=""/>
        <dsp:cNvSpPr/>
      </dsp:nvSpPr>
      <dsp:spPr>
        <a:xfrm>
          <a:off x="7769667" y="3015206"/>
          <a:ext cx="2457447" cy="977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Resonance</a:t>
          </a:r>
          <a:endParaRPr lang="zh-TW" altLang="en-US" sz="2700" kern="1200" dirty="0"/>
        </a:p>
      </dsp:txBody>
      <dsp:txXfrm>
        <a:off x="7798290" y="3043829"/>
        <a:ext cx="2400201" cy="919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10/5/2023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508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544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290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28225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182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026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369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902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103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46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700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710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11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319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375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82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545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81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csb.my.site.com/success/s/apply-for-summer-scholarship" TargetMode="External"/><Relationship Id="rId2" Type="http://schemas.openxmlformats.org/officeDocument/2006/relationships/hyperlink" Target="https://www.when2meet.com/?20029191-hfj1J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B8DDC51-F1CF-0F5F-4C1C-8445874D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Week 6: Other-repair and resonance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altLang="zh-HK" dirty="0"/>
              <a:t>Ryan Ka Yau Lai</a:t>
            </a:r>
          </a:p>
          <a:p>
            <a:r>
              <a:rPr lang="en-US" altLang="zh-HK" dirty="0"/>
              <a:t>University of California, Santa Barbara</a:t>
            </a:r>
            <a:endParaRPr lang="zh-HK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190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33347-7EC4-F7A6-805A-0BF6F54A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Things to look out for (Show 3)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20E88-577F-C4D6-6477-5950AA12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Self-initiated vs other-initiated repair</a:t>
            </a:r>
          </a:p>
          <a:p>
            <a:r>
              <a:rPr lang="en-US" altLang="zh-HK" dirty="0"/>
              <a:t>Is there an explicit word/phrase that initiates the repair? Or is it implicit (e.g. just by cutting yourself off)?</a:t>
            </a:r>
          </a:p>
          <a:p>
            <a:r>
              <a:rPr lang="en-US" altLang="zh-HK" dirty="0"/>
              <a:t>Is the trouble caused by overlap or inaudible sounds?</a:t>
            </a:r>
          </a:p>
          <a:p>
            <a:r>
              <a:rPr lang="en-US" altLang="zh-HK" b="1" dirty="0"/>
              <a:t>In the repair (completion) does the speaker start directly from the trouble source, or add a little bit of context before?</a:t>
            </a:r>
          </a:p>
          <a:p>
            <a:r>
              <a:rPr lang="en-US" altLang="zh-HK" dirty="0"/>
              <a:t>Grammatical, prosodic (e.g. cutting oneself off) &amp; pragmatic cues for identifying trouble sources and repair initiations</a:t>
            </a:r>
          </a:p>
          <a:p>
            <a:r>
              <a:rPr lang="en-US" altLang="zh-HK" dirty="0"/>
              <a:t>Does the repair take place after a first pair part, after a second pair part, or neither? Does it take the form of insert or post expansion?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12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18F22B-A238-87B5-6A8F-8D25E4C0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1" y="224118"/>
            <a:ext cx="9404723" cy="1400530"/>
          </a:xfrm>
        </p:spPr>
        <p:txBody>
          <a:bodyPr/>
          <a:lstStyle/>
          <a:p>
            <a:r>
              <a:rPr lang="en-US" altLang="zh-HK" dirty="0"/>
              <a:t>Repair vs trouble source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B979B-C22A-8D5A-3042-D72A293E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1" y="2028470"/>
            <a:ext cx="11020425" cy="1171574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The trouble source is </a:t>
            </a:r>
            <a:r>
              <a:rPr lang="en-US" altLang="zh-HK" sz="2400" i="1" dirty="0"/>
              <a:t>they real</a:t>
            </a:r>
            <a:endParaRPr lang="en-US" altLang="zh-HK" sz="2400" dirty="0"/>
          </a:p>
          <a:p>
            <a:r>
              <a:rPr lang="en-US" altLang="zh-HK" sz="2400" dirty="0"/>
              <a:t>But the repair starts earlier, to include </a:t>
            </a:r>
            <a:r>
              <a:rPr lang="en-US" altLang="zh-HK" sz="2400" i="1" dirty="0"/>
              <a:t>aren’t</a:t>
            </a:r>
            <a:endParaRPr lang="zh-HK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001C6A-9020-93C8-6FBE-3EF496B9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60" y="4031721"/>
            <a:ext cx="7781925" cy="16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8FA7C7-F8EF-9079-1F66-C5DD3C3B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Self-initiated other-repair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956EA1-B45A-6428-04F4-4542A074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2333307"/>
            <a:ext cx="9258300" cy="1724025"/>
          </a:xfrm>
          <a:prstGeom prst="rect">
            <a:avLst/>
          </a:prstGeom>
        </p:spPr>
      </p:pic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F7B9357D-5FA2-E97B-A126-52718BDD5825}"/>
              </a:ext>
            </a:extLst>
          </p:cNvPr>
          <p:cNvSpPr/>
          <p:nvPr/>
        </p:nvSpPr>
        <p:spPr>
          <a:xfrm>
            <a:off x="10176109" y="1959197"/>
            <a:ext cx="1422262" cy="490728"/>
          </a:xfrm>
          <a:prstGeom prst="borderCallout1">
            <a:avLst>
              <a:gd name="adj1" fmla="val 42042"/>
              <a:gd name="adj2" fmla="val -2349"/>
              <a:gd name="adj3" fmla="val 139673"/>
              <a:gd name="adj4" fmla="val -64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A8055B09-34CF-37A2-2B71-4CECEBECF72C}"/>
              </a:ext>
            </a:extLst>
          </p:cNvPr>
          <p:cNvSpPr/>
          <p:nvPr/>
        </p:nvSpPr>
        <p:spPr>
          <a:xfrm>
            <a:off x="8006080" y="5405247"/>
            <a:ext cx="1709419" cy="490728"/>
          </a:xfrm>
          <a:prstGeom prst="borderCallout1">
            <a:avLst>
              <a:gd name="adj1" fmla="val 42042"/>
              <a:gd name="adj2" fmla="val -2349"/>
              <a:gd name="adj3" fmla="val -316459"/>
              <a:gd name="adj4" fmla="val -190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A3ECFD24-CD4B-8322-4233-BD8A6810506D}"/>
              </a:ext>
            </a:extLst>
          </p:cNvPr>
          <p:cNvSpPr/>
          <p:nvPr/>
        </p:nvSpPr>
        <p:spPr>
          <a:xfrm>
            <a:off x="3035352" y="1468469"/>
            <a:ext cx="1936698" cy="490728"/>
          </a:xfrm>
          <a:prstGeom prst="borderCallout1">
            <a:avLst>
              <a:gd name="adj1" fmla="val 30396"/>
              <a:gd name="adj2" fmla="val 100876"/>
              <a:gd name="adj3" fmla="val 186258"/>
              <a:gd name="adj4" fmla="val 263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967A10-2C35-27C1-D944-3F38C9D7E336}"/>
              </a:ext>
            </a:extLst>
          </p:cNvPr>
          <p:cNvSpPr/>
          <p:nvPr/>
        </p:nvSpPr>
        <p:spPr>
          <a:xfrm>
            <a:off x="8210550" y="2333308"/>
            <a:ext cx="714375" cy="6289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3526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2FAF45-6272-9047-B15B-E7E6CE658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81" y="71719"/>
            <a:ext cx="7796214" cy="790930"/>
          </a:xfrm>
        </p:spPr>
        <p:txBody>
          <a:bodyPr/>
          <a:lstStyle/>
          <a:p>
            <a:r>
              <a:rPr lang="en-US" altLang="zh-HK" dirty="0"/>
              <a:t>Other-initiated other-repair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B24D7A-6558-E8E2-48A7-8CE7DA47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847725"/>
            <a:ext cx="7877175" cy="5734050"/>
          </a:xfrm>
          <a:prstGeom prst="rect">
            <a:avLst/>
          </a:prstGeom>
        </p:spPr>
      </p:pic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2CCC8564-B8E4-C41C-00DD-9980C439A576}"/>
              </a:ext>
            </a:extLst>
          </p:cNvPr>
          <p:cNvSpPr/>
          <p:nvPr/>
        </p:nvSpPr>
        <p:spPr>
          <a:xfrm>
            <a:off x="6096456" y="5088636"/>
            <a:ext cx="1422262" cy="490728"/>
          </a:xfrm>
          <a:prstGeom prst="borderCallout1">
            <a:avLst>
              <a:gd name="adj1" fmla="val 42042"/>
              <a:gd name="adj2" fmla="val -2349"/>
              <a:gd name="adj3" fmla="val 213431"/>
              <a:gd name="adj4" fmla="val -137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FF65C7E5-B585-5AE6-671A-0DB1CFF9238A}"/>
              </a:ext>
            </a:extLst>
          </p:cNvPr>
          <p:cNvSpPr/>
          <p:nvPr/>
        </p:nvSpPr>
        <p:spPr>
          <a:xfrm>
            <a:off x="8006080" y="5405247"/>
            <a:ext cx="1709419" cy="490728"/>
          </a:xfrm>
          <a:prstGeom prst="borderCallout1">
            <a:avLst>
              <a:gd name="adj1" fmla="val 42042"/>
              <a:gd name="adj2" fmla="val -2349"/>
              <a:gd name="adj3" fmla="val 176553"/>
              <a:gd name="adj4" fmla="val -95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57AC8A90-3E0F-375C-1015-2E30408EC377}"/>
              </a:ext>
            </a:extLst>
          </p:cNvPr>
          <p:cNvSpPr/>
          <p:nvPr/>
        </p:nvSpPr>
        <p:spPr>
          <a:xfrm>
            <a:off x="5835702" y="1888236"/>
            <a:ext cx="1936698" cy="490728"/>
          </a:xfrm>
          <a:prstGeom prst="borderCallout1">
            <a:avLst>
              <a:gd name="adj1" fmla="val 30396"/>
              <a:gd name="adj2" fmla="val 100876"/>
              <a:gd name="adj3" fmla="val 139674"/>
              <a:gd name="adj4" fmla="val 115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4F5C1B-63DB-FECC-A3F4-57D109409524}"/>
              </a:ext>
            </a:extLst>
          </p:cNvPr>
          <p:cNvSpPr/>
          <p:nvPr/>
        </p:nvSpPr>
        <p:spPr>
          <a:xfrm>
            <a:off x="886720" y="2590800"/>
            <a:ext cx="7904856" cy="16764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2794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Dialogic resonance</a:t>
            </a:r>
            <a:endParaRPr lang="zh-TW" altLang="en-US" dirty="0"/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4E9E2EA-EB3E-A94A-C24D-9A031391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7" r="25544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DF324-FDE5-F144-F045-8E75A37A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r>
              <a:rPr lang="en-US" altLang="zh-TW" dirty="0"/>
              <a:t>Simply put: Repetition of linguistic signs from previous speaker</a:t>
            </a:r>
          </a:p>
          <a:p>
            <a:r>
              <a:rPr lang="en-US" altLang="zh-TW" dirty="0"/>
              <a:t>Psycholinguistic perspective (in the mind): </a:t>
            </a:r>
            <a:r>
              <a:rPr lang="en-US" altLang="zh-TW" i="1" dirty="0"/>
              <a:t>Priming</a:t>
            </a:r>
          </a:p>
          <a:p>
            <a:r>
              <a:rPr lang="en-US" altLang="zh-TW" dirty="0"/>
              <a:t>Discourse perspective (in language use): </a:t>
            </a:r>
            <a:r>
              <a:rPr lang="en-US" altLang="zh-TW" i="1" dirty="0"/>
              <a:t>Resonance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62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B738B-A9EE-1193-768E-D3099244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Resonance cycle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72B087-1AD5-5CAC-AA90-CEC29E368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719443"/>
              </p:ext>
            </p:extLst>
          </p:nvPr>
        </p:nvGraphicFramePr>
        <p:xfrm>
          <a:off x="1103313" y="1520982"/>
          <a:ext cx="10231626" cy="472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18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26F2-76D7-B44C-62AF-CAC73CA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Priming</a:t>
            </a:r>
            <a:endParaRPr lang="zh-TW" altLang="en-US" dirty="0"/>
          </a:p>
        </p:txBody>
      </p:sp>
      <p:pic>
        <p:nvPicPr>
          <p:cNvPr id="7" name="圖形 6" descr="馬尾髮型的女子">
            <a:extLst>
              <a:ext uri="{FF2B5EF4-FFF2-40B4-BE49-F238E27FC236}">
                <a16:creationId xmlns:a16="http://schemas.microsoft.com/office/drawing/2014/main" id="{AB00F3F7-5488-D118-89DD-3192C1FA0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27"/>
          <a:stretch/>
        </p:blipFill>
        <p:spPr>
          <a:xfrm>
            <a:off x="301481" y="3325091"/>
            <a:ext cx="4174841" cy="3532909"/>
          </a:xfrm>
          <a:prstGeom prst="rect">
            <a:avLst/>
          </a:prstGeom>
        </p:spPr>
      </p:pic>
      <p:pic>
        <p:nvPicPr>
          <p:cNvPr id="13" name="圖形 12" descr="穿西裝的女子">
            <a:extLst>
              <a:ext uri="{FF2B5EF4-FFF2-40B4-BE49-F238E27FC236}">
                <a16:creationId xmlns:a16="http://schemas.microsoft.com/office/drawing/2014/main" id="{FBEDE24F-43F7-6127-B951-03567F4D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97867" y="3537528"/>
            <a:ext cx="2992195" cy="6790026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FBD9B781-1451-C25D-1B01-B9088172B800}"/>
              </a:ext>
            </a:extLst>
          </p:cNvPr>
          <p:cNvSpPr/>
          <p:nvPr/>
        </p:nvSpPr>
        <p:spPr>
          <a:xfrm>
            <a:off x="2388901" y="1853248"/>
            <a:ext cx="6699681" cy="1467225"/>
          </a:xfrm>
          <a:prstGeom prst="wedgeRoundRectCallout">
            <a:avLst>
              <a:gd name="adj1" fmla="val -49616"/>
              <a:gd name="adj2" fmla="val 120502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BC2921C-0AF4-C46E-E8A8-181A4A3F3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70"/>
          <a:stretch/>
        </p:blipFill>
        <p:spPr>
          <a:xfrm>
            <a:off x="2909840" y="2222499"/>
            <a:ext cx="5762625" cy="668482"/>
          </a:xfrm>
          <a:prstGeom prst="rect">
            <a:avLst/>
          </a:prstGeom>
        </p:spPr>
      </p:pic>
      <p:sp>
        <p:nvSpPr>
          <p:cNvPr id="17" name="想法泡泡: 雲朵 16">
            <a:extLst>
              <a:ext uri="{FF2B5EF4-FFF2-40B4-BE49-F238E27FC236}">
                <a16:creationId xmlns:a16="http://schemas.microsoft.com/office/drawing/2014/main" id="{6E6413CE-A508-0ECB-77BF-41C8B527F71A}"/>
              </a:ext>
            </a:extLst>
          </p:cNvPr>
          <p:cNvSpPr/>
          <p:nvPr/>
        </p:nvSpPr>
        <p:spPr>
          <a:xfrm>
            <a:off x="5504507" y="3537528"/>
            <a:ext cx="2754080" cy="1467224"/>
          </a:xfrm>
          <a:prstGeom prst="cloudCallout">
            <a:avLst>
              <a:gd name="adj1" fmla="val 106215"/>
              <a:gd name="adj2" fmla="val -28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/>
              <a:t>and he </a:t>
            </a:r>
            <a:r>
              <a:rPr lang="en-US" altLang="zh-TW" dirty="0"/>
              <a:t>+ verb + object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610387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26F2-76D7-B44C-62AF-CAC73CA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Reproduction</a:t>
            </a:r>
            <a:endParaRPr lang="zh-TW" altLang="en-US" dirty="0"/>
          </a:p>
        </p:txBody>
      </p:sp>
      <p:pic>
        <p:nvPicPr>
          <p:cNvPr id="7" name="圖形 6" descr="馬尾髮型的女子">
            <a:extLst>
              <a:ext uri="{FF2B5EF4-FFF2-40B4-BE49-F238E27FC236}">
                <a16:creationId xmlns:a16="http://schemas.microsoft.com/office/drawing/2014/main" id="{AB00F3F7-5488-D118-89DD-3192C1FA0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27"/>
          <a:stretch/>
        </p:blipFill>
        <p:spPr>
          <a:xfrm>
            <a:off x="301481" y="3325091"/>
            <a:ext cx="4174841" cy="3532909"/>
          </a:xfrm>
          <a:prstGeom prst="rect">
            <a:avLst/>
          </a:prstGeom>
        </p:spPr>
      </p:pic>
      <p:pic>
        <p:nvPicPr>
          <p:cNvPr id="13" name="圖形 12" descr="穿西裝的女子">
            <a:extLst>
              <a:ext uri="{FF2B5EF4-FFF2-40B4-BE49-F238E27FC236}">
                <a16:creationId xmlns:a16="http://schemas.microsoft.com/office/drawing/2014/main" id="{FBEDE24F-43F7-6127-B951-03567F4D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97867" y="3537528"/>
            <a:ext cx="2992195" cy="6790026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FBD9B781-1451-C25D-1B01-B9088172B800}"/>
              </a:ext>
            </a:extLst>
          </p:cNvPr>
          <p:cNvSpPr/>
          <p:nvPr/>
        </p:nvSpPr>
        <p:spPr>
          <a:xfrm>
            <a:off x="2441311" y="2434744"/>
            <a:ext cx="6699681" cy="1467225"/>
          </a:xfrm>
          <a:prstGeom prst="wedgeRoundRectCallout">
            <a:avLst>
              <a:gd name="adj1" fmla="val 56058"/>
              <a:gd name="adj2" fmla="val 8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DBDCDC-FC30-CE34-F153-66E72952C5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259"/>
          <a:stretch/>
        </p:blipFill>
        <p:spPr>
          <a:xfrm>
            <a:off x="2909840" y="2860896"/>
            <a:ext cx="5762625" cy="6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26F2-76D7-B44C-62AF-CAC73CA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Resonance</a:t>
            </a:r>
            <a:endParaRPr lang="zh-TW" altLang="en-US" dirty="0"/>
          </a:p>
        </p:txBody>
      </p:sp>
      <p:pic>
        <p:nvPicPr>
          <p:cNvPr id="7" name="圖形 6" descr="馬尾髮型的女子">
            <a:extLst>
              <a:ext uri="{FF2B5EF4-FFF2-40B4-BE49-F238E27FC236}">
                <a16:creationId xmlns:a16="http://schemas.microsoft.com/office/drawing/2014/main" id="{AB00F3F7-5488-D118-89DD-3192C1FA0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27"/>
          <a:stretch/>
        </p:blipFill>
        <p:spPr>
          <a:xfrm>
            <a:off x="301481" y="3325091"/>
            <a:ext cx="4174841" cy="3532909"/>
          </a:xfrm>
          <a:prstGeom prst="rect">
            <a:avLst/>
          </a:prstGeom>
        </p:spPr>
      </p:pic>
      <p:pic>
        <p:nvPicPr>
          <p:cNvPr id="13" name="圖形 12" descr="穿西裝的女子">
            <a:extLst>
              <a:ext uri="{FF2B5EF4-FFF2-40B4-BE49-F238E27FC236}">
                <a16:creationId xmlns:a16="http://schemas.microsoft.com/office/drawing/2014/main" id="{FBEDE24F-43F7-6127-B951-03567F4D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97867" y="3537528"/>
            <a:ext cx="2992195" cy="6790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DBDCDC-FC30-CE34-F153-66E72952C5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259"/>
          <a:stretch/>
        </p:blipFill>
        <p:spPr>
          <a:xfrm>
            <a:off x="2909840" y="2860896"/>
            <a:ext cx="5762625" cy="6766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B31DDB-1D83-5052-709C-6B262720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808" y="2287906"/>
            <a:ext cx="57626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7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4CBAC-61F3-646D-903B-6EC256E8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9"/>
          <a:stretch/>
        </p:blipFill>
        <p:spPr>
          <a:xfrm>
            <a:off x="2927305" y="3301573"/>
            <a:ext cx="5762625" cy="19777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EF7D63-DAAD-F8DA-A74C-82828C3A379A}"/>
              </a:ext>
            </a:extLst>
          </p:cNvPr>
          <p:cNvSpPr/>
          <p:nvPr/>
        </p:nvSpPr>
        <p:spPr>
          <a:xfrm>
            <a:off x="4957554" y="3345118"/>
            <a:ext cx="990666" cy="18383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017E44-2D7D-9F31-D523-CDD86562CE17}"/>
              </a:ext>
            </a:extLst>
          </p:cNvPr>
          <p:cNvSpPr/>
          <p:nvPr/>
        </p:nvSpPr>
        <p:spPr>
          <a:xfrm>
            <a:off x="7777018" y="3345118"/>
            <a:ext cx="801189" cy="18383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F8E2D-A951-446A-D2E3-41D7FA7DE229}"/>
              </a:ext>
            </a:extLst>
          </p:cNvPr>
          <p:cNvSpPr/>
          <p:nvPr/>
        </p:nvSpPr>
        <p:spPr>
          <a:xfrm>
            <a:off x="1216958" y="2046515"/>
            <a:ext cx="9404723" cy="8186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resonance: Resonance between identical elements or highly conventional correspondences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23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10381205" cy="4552034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Preferably a previously saved 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Open the audio file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Change active display to the </a:t>
            </a:r>
            <a:r>
              <a:rPr lang="en-US" altLang="zh-HK" sz="3000" b="1" dirty="0"/>
              <a:t>transcript</a:t>
            </a:r>
            <a:r>
              <a:rPr lang="en-US" altLang="zh-HK" sz="3000" dirty="0"/>
              <a:t>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Give me your availability for additional office hours: </a:t>
            </a:r>
            <a:r>
              <a:rPr lang="en-US" altLang="zh-HK" sz="3200" dirty="0">
                <a:hlinkClick r:id="rId2"/>
              </a:rPr>
              <a:t>https://www.when2meet.com/?20029191-hfj1J</a:t>
            </a:r>
            <a:r>
              <a:rPr lang="en-US" altLang="zh-HK" sz="32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still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</a:p>
          <a:p>
            <a:pPr marL="0" lvl="2" indent="0">
              <a:buNone/>
            </a:pPr>
            <a:r>
              <a:rPr lang="en-US" altLang="zh-HK" sz="2800" i="1" dirty="0"/>
              <a:t>	Apply for a scholarship here: </a:t>
            </a:r>
            <a:r>
              <a:rPr lang="en-US" altLang="zh-HK" sz="2800" i="1" dirty="0">
                <a:hlinkClick r:id="rId3"/>
              </a:rPr>
              <a:t>https://ucsb.my.site.com/success/s/apply-for-summer-scholarship</a:t>
            </a:r>
            <a:r>
              <a:rPr lang="en-US" altLang="zh-HK" sz="2800" i="1" dirty="0"/>
              <a:t>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A4A85-3761-5744-19A5-FA3A7919F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01" t="16845" r="23433" b="-8781"/>
          <a:stretch/>
        </p:blipFill>
        <p:spPr>
          <a:xfrm>
            <a:off x="8299530" y="1124326"/>
            <a:ext cx="3129281" cy="1899921"/>
          </a:xfrm>
          <a:prstGeom prst="rect">
            <a:avLst/>
          </a:prstGeom>
        </p:spPr>
      </p:pic>
      <p:sp>
        <p:nvSpPr>
          <p:cNvPr id="7" name="箭號: 彎曲 6">
            <a:extLst>
              <a:ext uri="{FF2B5EF4-FFF2-40B4-BE49-F238E27FC236}">
                <a16:creationId xmlns:a16="http://schemas.microsoft.com/office/drawing/2014/main" id="{DD13B90B-6F14-34BB-C3C6-E22A0A1E05BE}"/>
              </a:ext>
            </a:extLst>
          </p:cNvPr>
          <p:cNvSpPr/>
          <p:nvPr/>
        </p:nvSpPr>
        <p:spPr>
          <a:xfrm>
            <a:off x="6723262" y="1591975"/>
            <a:ext cx="1362075" cy="1432272"/>
          </a:xfrm>
          <a:prstGeom prst="bentArrow">
            <a:avLst>
              <a:gd name="adj1" fmla="val 25000"/>
              <a:gd name="adj2" fmla="val 28839"/>
              <a:gd name="adj3" fmla="val 25000"/>
              <a:gd name="adj4" fmla="val 20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4CBAC-61F3-646D-903B-6EC256E8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9"/>
          <a:stretch/>
        </p:blipFill>
        <p:spPr>
          <a:xfrm>
            <a:off x="2955015" y="3310809"/>
            <a:ext cx="5762625" cy="19777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EF7D63-DAAD-F8DA-A74C-82828C3A379A}"/>
              </a:ext>
            </a:extLst>
          </p:cNvPr>
          <p:cNvSpPr/>
          <p:nvPr/>
        </p:nvSpPr>
        <p:spPr>
          <a:xfrm>
            <a:off x="6081486" y="3328227"/>
            <a:ext cx="1235562" cy="190805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F8E2D-A951-446A-D2E3-41D7FA7DE229}"/>
              </a:ext>
            </a:extLst>
          </p:cNvPr>
          <p:cNvSpPr/>
          <p:nvPr/>
        </p:nvSpPr>
        <p:spPr>
          <a:xfrm>
            <a:off x="1216958" y="2046515"/>
            <a:ext cx="9404723" cy="81860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Focal resonance: Resonance between elements that strongly contrast with the previous element, tell you ‘what’s new</a:t>
            </a:r>
            <a:r>
              <a:rPr lang="en-US" altLang="zh-TW"/>
              <a:t>/different’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223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09F8F-7B81-5A69-A492-47ADED8E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Repair and resonance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934669-97FA-BBC3-9CDD-4ECAFAAA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998338"/>
            <a:ext cx="11296650" cy="1143000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2540653-7588-BCFE-B44A-09A227FC6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714451"/>
              </p:ext>
            </p:extLst>
          </p:nvPr>
        </p:nvGraphicFramePr>
        <p:xfrm>
          <a:off x="846750" y="1687732"/>
          <a:ext cx="10895371" cy="1741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4106">
                  <a:extLst>
                    <a:ext uri="{9D8B030D-6E8A-4147-A177-3AD203B41FA5}">
                      <a16:colId xmlns:a16="http://schemas.microsoft.com/office/drawing/2014/main" val="1636422970"/>
                    </a:ext>
                  </a:extLst>
                </a:gridCol>
                <a:gridCol w="981526">
                  <a:extLst>
                    <a:ext uri="{9D8B030D-6E8A-4147-A177-3AD203B41FA5}">
                      <a16:colId xmlns:a16="http://schemas.microsoft.com/office/drawing/2014/main" val="838600647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350046267"/>
                    </a:ext>
                  </a:extLst>
                </a:gridCol>
                <a:gridCol w="3506094">
                  <a:extLst>
                    <a:ext uri="{9D8B030D-6E8A-4147-A177-3AD203B41FA5}">
                      <a16:colId xmlns:a16="http://schemas.microsoft.com/office/drawing/2014/main" val="2940716222"/>
                    </a:ext>
                  </a:extLst>
                </a:gridCol>
                <a:gridCol w="1718464">
                  <a:extLst>
                    <a:ext uri="{9D8B030D-6E8A-4147-A177-3AD203B41FA5}">
                      <a16:colId xmlns:a16="http://schemas.microsoft.com/office/drawing/2014/main" val="1152915369"/>
                    </a:ext>
                  </a:extLst>
                </a:gridCol>
                <a:gridCol w="1854106">
                  <a:extLst>
                    <a:ext uri="{9D8B030D-6E8A-4147-A177-3AD203B41FA5}">
                      <a16:colId xmlns:a16="http://schemas.microsoft.com/office/drawing/2014/main" val="352178770"/>
                    </a:ext>
                  </a:extLst>
                </a:gridCol>
              </a:tblGrid>
              <a:tr h="566234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B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626559963"/>
                  </a:ext>
                </a:extLst>
              </a:tr>
              <a:tr h="566234"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Harold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are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 err="1"/>
                        <a:t>n’t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they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real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s-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542619452"/>
                  </a:ext>
                </a:extLst>
              </a:tr>
              <a:tr h="608800"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Harold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are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 err="1"/>
                        <a:t>n’t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their k- legs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real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s-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67843641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268B550-53EE-E96A-E0D6-744FBAB98708}"/>
              </a:ext>
            </a:extLst>
          </p:cNvPr>
          <p:cNvSpPr txBox="1"/>
          <p:nvPr/>
        </p:nvSpPr>
        <p:spPr>
          <a:xfrm>
            <a:off x="1285875" y="5543550"/>
            <a:ext cx="980122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Which columns are frame resonance and which are focal?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9177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" name="Picture 32" descr="Maze">
            <a:extLst>
              <a:ext uri="{FF2B5EF4-FFF2-40B4-BE49-F238E27FC236}">
                <a16:creationId xmlns:a16="http://schemas.microsoft.com/office/drawing/2014/main" id="{370B1CEE-2C81-1E4A-D055-0E1E56A767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altLang="zh-TW" sz="7200" dirty="0"/>
            </a:br>
            <a:r>
              <a:rPr lang="en-US" altLang="zh-TW" sz="7200" dirty="0"/>
              <a:t>Annotating resonance in </a:t>
            </a:r>
            <a:r>
              <a:rPr lang="en-US" altLang="zh-TW" sz="7200" dirty="0" err="1"/>
              <a:t>Rezonator</a:t>
            </a:r>
            <a:endParaRPr lang="en-US" altLang="zh-TW" sz="7200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endParaRPr lang="en-US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271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 Made Contact: Carl Sagan's Legendary Message To Aliens - Look4ward Store">
            <a:extLst>
              <a:ext uri="{FF2B5EF4-FFF2-40B4-BE49-F238E27FC236}">
                <a16:creationId xmlns:a16="http://schemas.microsoft.com/office/drawing/2014/main" id="{FE53321A-9FDB-5DDF-4ABD-1CDCB6D4A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196" y="297170"/>
            <a:ext cx="4085590" cy="60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DEC05B2E-4170-8808-6008-4C8056D8B2FF}"/>
              </a:ext>
            </a:extLst>
          </p:cNvPr>
          <p:cNvGrpSpPr/>
          <p:nvPr/>
        </p:nvGrpSpPr>
        <p:grpSpPr>
          <a:xfrm>
            <a:off x="6381750" y="818514"/>
            <a:ext cx="2695575" cy="514986"/>
            <a:chOff x="4267200" y="875664"/>
            <a:chExt cx="2695575" cy="51498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A516DC-B523-457A-11E9-CC4C470F8E40}"/>
                </a:ext>
              </a:extLst>
            </p:cNvPr>
            <p:cNvSpPr/>
            <p:nvPr/>
          </p:nvSpPr>
          <p:spPr>
            <a:xfrm>
              <a:off x="4267200" y="875665"/>
              <a:ext cx="628650" cy="51498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989944A5-9F2B-9B93-E4E6-DD9EAF3B5FE2}"/>
                </a:ext>
              </a:extLst>
            </p:cNvPr>
            <p:cNvCxnSpPr/>
            <p:nvPr/>
          </p:nvCxnSpPr>
          <p:spPr>
            <a:xfrm>
              <a:off x="4953000" y="1162050"/>
              <a:ext cx="1381125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F486576-7879-3EEF-BD99-6244C784A66C}"/>
                </a:ext>
              </a:extLst>
            </p:cNvPr>
            <p:cNvSpPr/>
            <p:nvPr/>
          </p:nvSpPr>
          <p:spPr>
            <a:xfrm>
              <a:off x="6334125" y="875664"/>
              <a:ext cx="628650" cy="514985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8FB9E69B-847D-47B0-5715-45B72685582E}"/>
              </a:ext>
            </a:extLst>
          </p:cNvPr>
          <p:cNvGrpSpPr/>
          <p:nvPr/>
        </p:nvGrpSpPr>
        <p:grpSpPr>
          <a:xfrm>
            <a:off x="5800725" y="1256665"/>
            <a:ext cx="3762375" cy="1562731"/>
            <a:chOff x="3686175" y="1313815"/>
            <a:chExt cx="3762375" cy="156273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81E5AF7-9E69-27A4-4002-5B00353BB029}"/>
                </a:ext>
              </a:extLst>
            </p:cNvPr>
            <p:cNvSpPr/>
            <p:nvPr/>
          </p:nvSpPr>
          <p:spPr>
            <a:xfrm>
              <a:off x="3686175" y="1313815"/>
              <a:ext cx="1743075" cy="155320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53651EAF-EBFC-3ED5-3959-92052259B0A7}"/>
                </a:ext>
              </a:extLst>
            </p:cNvPr>
            <p:cNvCxnSpPr>
              <a:cxnSpLocks/>
            </p:cNvCxnSpPr>
            <p:nvPr/>
          </p:nvCxnSpPr>
          <p:spPr>
            <a:xfrm>
              <a:off x="5429250" y="2066925"/>
              <a:ext cx="2667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A47FDF8-0B43-DDB8-C82C-47B372913F1C}"/>
                </a:ext>
              </a:extLst>
            </p:cNvPr>
            <p:cNvSpPr/>
            <p:nvPr/>
          </p:nvSpPr>
          <p:spPr>
            <a:xfrm>
              <a:off x="5705475" y="1323340"/>
              <a:ext cx="1743075" cy="155320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D58D7487-1E25-68F9-928A-441562DE12E9}"/>
              </a:ext>
            </a:extLst>
          </p:cNvPr>
          <p:cNvSpPr/>
          <p:nvPr/>
        </p:nvSpPr>
        <p:spPr>
          <a:xfrm>
            <a:off x="5819775" y="2914651"/>
            <a:ext cx="1743075" cy="102557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7F50057-72C7-2F1D-C98D-5F8AED55366C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562850" y="3427436"/>
            <a:ext cx="276225" cy="5519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17F765A-9C57-8627-1562-F7B32B04E4E5}"/>
              </a:ext>
            </a:extLst>
          </p:cNvPr>
          <p:cNvSpPr/>
          <p:nvPr/>
        </p:nvSpPr>
        <p:spPr>
          <a:xfrm>
            <a:off x="7839075" y="2924175"/>
            <a:ext cx="1743075" cy="1017559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98DC33A6-C852-9B4C-CAA7-6B8A73D5066E}"/>
              </a:ext>
            </a:extLst>
          </p:cNvPr>
          <p:cNvGrpSpPr/>
          <p:nvPr/>
        </p:nvGrpSpPr>
        <p:grpSpPr>
          <a:xfrm>
            <a:off x="6381751" y="2461252"/>
            <a:ext cx="2600323" cy="1472578"/>
            <a:chOff x="4267201" y="2518402"/>
            <a:chExt cx="2600323" cy="1472578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4A51D01-DE9F-13F7-6494-E6EFEF2C6720}"/>
                </a:ext>
              </a:extLst>
            </p:cNvPr>
            <p:cNvSpPr/>
            <p:nvPr/>
          </p:nvSpPr>
          <p:spPr>
            <a:xfrm>
              <a:off x="4267201" y="2530792"/>
              <a:ext cx="495300" cy="1460188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157517C-1D49-0B59-F46A-6DA42D08608F}"/>
                </a:ext>
              </a:extLst>
            </p:cNvPr>
            <p:cNvSpPr/>
            <p:nvPr/>
          </p:nvSpPr>
          <p:spPr>
            <a:xfrm>
              <a:off x="6372224" y="2518402"/>
              <a:ext cx="495300" cy="1460188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E13EA9A9-B6F1-C474-2F29-35FC092E4418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3260886"/>
              <a:ext cx="1533525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6D3F1D9C-E053-6C0D-C6D7-5351C103D489}"/>
              </a:ext>
            </a:extLst>
          </p:cNvPr>
          <p:cNvSpPr/>
          <p:nvPr/>
        </p:nvSpPr>
        <p:spPr>
          <a:xfrm>
            <a:off x="6229349" y="3897791"/>
            <a:ext cx="826769" cy="9409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48CCC55-2C8F-90B4-E284-4F8F90D0DB7C}"/>
              </a:ext>
            </a:extLst>
          </p:cNvPr>
          <p:cNvCxnSpPr>
            <a:cxnSpLocks/>
          </p:cNvCxnSpPr>
          <p:nvPr/>
        </p:nvCxnSpPr>
        <p:spPr>
          <a:xfrm flipV="1">
            <a:off x="7105649" y="4267200"/>
            <a:ext cx="1323976" cy="145575"/>
          </a:xfrm>
          <a:prstGeom prst="line">
            <a:avLst/>
          </a:prstGeom>
          <a:ln w="38100"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0C4117E4-8C8E-34B3-79E9-CFD67CB020FD}"/>
              </a:ext>
            </a:extLst>
          </p:cNvPr>
          <p:cNvSpPr/>
          <p:nvPr/>
        </p:nvSpPr>
        <p:spPr>
          <a:xfrm>
            <a:off x="8410575" y="3861429"/>
            <a:ext cx="628650" cy="81534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6BFB7169-9E55-625F-0706-63DDD90340D4}"/>
              </a:ext>
            </a:extLst>
          </p:cNvPr>
          <p:cNvGrpSpPr/>
          <p:nvPr/>
        </p:nvGrpSpPr>
        <p:grpSpPr>
          <a:xfrm>
            <a:off x="5824537" y="4694873"/>
            <a:ext cx="3762375" cy="441530"/>
            <a:chOff x="3686175" y="1313815"/>
            <a:chExt cx="3762375" cy="156273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2E39066-9824-452C-47CD-CC8E4A4CB6A6}"/>
                </a:ext>
              </a:extLst>
            </p:cNvPr>
            <p:cNvSpPr/>
            <p:nvPr/>
          </p:nvSpPr>
          <p:spPr>
            <a:xfrm>
              <a:off x="3686175" y="1313815"/>
              <a:ext cx="1743075" cy="155320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45C35F5-00D9-7B69-52C9-2D41BA042BE2}"/>
                </a:ext>
              </a:extLst>
            </p:cNvPr>
            <p:cNvCxnSpPr>
              <a:cxnSpLocks/>
            </p:cNvCxnSpPr>
            <p:nvPr/>
          </p:nvCxnSpPr>
          <p:spPr>
            <a:xfrm>
              <a:off x="5429250" y="2066925"/>
              <a:ext cx="266700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775747C-A853-7F35-5F5A-23B8984C16D0}"/>
                </a:ext>
              </a:extLst>
            </p:cNvPr>
            <p:cNvSpPr/>
            <p:nvPr/>
          </p:nvSpPr>
          <p:spPr>
            <a:xfrm>
              <a:off x="5705475" y="1323340"/>
              <a:ext cx="1743075" cy="1553206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E493FC0-3BBF-C59D-B2E3-3BD0611E9DFE}"/>
              </a:ext>
            </a:extLst>
          </p:cNvPr>
          <p:cNvGrpSpPr/>
          <p:nvPr/>
        </p:nvGrpSpPr>
        <p:grpSpPr>
          <a:xfrm>
            <a:off x="5841047" y="5178955"/>
            <a:ext cx="3762375" cy="841320"/>
            <a:chOff x="3686175" y="1313815"/>
            <a:chExt cx="3762375" cy="1562731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3793B9B-1BA1-BDAC-DFF9-DF17B0B303D5}"/>
                </a:ext>
              </a:extLst>
            </p:cNvPr>
            <p:cNvSpPr/>
            <p:nvPr/>
          </p:nvSpPr>
          <p:spPr>
            <a:xfrm>
              <a:off x="3686175" y="1313815"/>
              <a:ext cx="1743075" cy="155320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E1FA6118-EABE-9BC4-61D9-DC1EB1D9DA5D}"/>
                </a:ext>
              </a:extLst>
            </p:cNvPr>
            <p:cNvCxnSpPr>
              <a:cxnSpLocks/>
            </p:cNvCxnSpPr>
            <p:nvPr/>
          </p:nvCxnSpPr>
          <p:spPr>
            <a:xfrm>
              <a:off x="5429250" y="2066925"/>
              <a:ext cx="266700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9A19AA3-4CE6-7974-E702-E3FF0B0098B5}"/>
                </a:ext>
              </a:extLst>
            </p:cNvPr>
            <p:cNvSpPr/>
            <p:nvPr/>
          </p:nvSpPr>
          <p:spPr>
            <a:xfrm>
              <a:off x="5705475" y="1323340"/>
              <a:ext cx="1743075" cy="1553206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8E8A3B1-3954-8551-569A-922646E68B72}"/>
              </a:ext>
            </a:extLst>
          </p:cNvPr>
          <p:cNvGrpSpPr/>
          <p:nvPr/>
        </p:nvGrpSpPr>
        <p:grpSpPr>
          <a:xfrm>
            <a:off x="6286499" y="5685412"/>
            <a:ext cx="2695575" cy="514986"/>
            <a:chOff x="4267200" y="875664"/>
            <a:chExt cx="2695575" cy="51498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33F2BE2-6FD3-27AD-97CE-9E3051E8638F}"/>
                </a:ext>
              </a:extLst>
            </p:cNvPr>
            <p:cNvSpPr/>
            <p:nvPr/>
          </p:nvSpPr>
          <p:spPr>
            <a:xfrm>
              <a:off x="4267200" y="875665"/>
              <a:ext cx="628650" cy="514985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7E90AB1-3BBC-8F99-7C90-243CF057B585}"/>
                </a:ext>
              </a:extLst>
            </p:cNvPr>
            <p:cNvCxnSpPr/>
            <p:nvPr/>
          </p:nvCxnSpPr>
          <p:spPr>
            <a:xfrm>
              <a:off x="4953000" y="1162050"/>
              <a:ext cx="1381125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470CAEC-EF42-BA8A-AAD7-791FA0F3FE98}"/>
                </a:ext>
              </a:extLst>
            </p:cNvPr>
            <p:cNvSpPr/>
            <p:nvPr/>
          </p:nvSpPr>
          <p:spPr>
            <a:xfrm>
              <a:off x="6334125" y="875664"/>
              <a:ext cx="628650" cy="514985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4F9681C-13EF-DFA1-160C-0B594905B2E9}"/>
              </a:ext>
            </a:extLst>
          </p:cNvPr>
          <p:cNvGrpSpPr/>
          <p:nvPr/>
        </p:nvGrpSpPr>
        <p:grpSpPr>
          <a:xfrm>
            <a:off x="5657849" y="3904179"/>
            <a:ext cx="2695575" cy="833964"/>
            <a:chOff x="4267200" y="875664"/>
            <a:chExt cx="2695575" cy="51498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A001B02-B97F-F6E3-A534-F195769DB266}"/>
                </a:ext>
              </a:extLst>
            </p:cNvPr>
            <p:cNvSpPr/>
            <p:nvPr/>
          </p:nvSpPr>
          <p:spPr>
            <a:xfrm>
              <a:off x="4267200" y="875665"/>
              <a:ext cx="628650" cy="51498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E0FCA7B4-7EC6-31BA-44C7-543BF58E616B}"/>
                </a:ext>
              </a:extLst>
            </p:cNvPr>
            <p:cNvCxnSpPr/>
            <p:nvPr/>
          </p:nvCxnSpPr>
          <p:spPr>
            <a:xfrm>
              <a:off x="4953000" y="1162050"/>
              <a:ext cx="1381125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843E6DFF-5DA4-EBE1-0285-AFED0D347C77}"/>
                </a:ext>
              </a:extLst>
            </p:cNvPr>
            <p:cNvSpPr/>
            <p:nvPr/>
          </p:nvSpPr>
          <p:spPr>
            <a:xfrm>
              <a:off x="6334125" y="875664"/>
              <a:ext cx="628650" cy="51498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70899C17-23A9-B6AE-D7AC-DF3AFDA048D6}"/>
              </a:ext>
            </a:extLst>
          </p:cNvPr>
          <p:cNvGrpSpPr/>
          <p:nvPr/>
        </p:nvGrpSpPr>
        <p:grpSpPr>
          <a:xfrm>
            <a:off x="7034211" y="3978456"/>
            <a:ext cx="2695575" cy="833964"/>
            <a:chOff x="4267200" y="875664"/>
            <a:chExt cx="2695575" cy="51498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1FD9749-D1A6-E942-5E20-FCA250DFD749}"/>
                </a:ext>
              </a:extLst>
            </p:cNvPr>
            <p:cNvSpPr/>
            <p:nvPr/>
          </p:nvSpPr>
          <p:spPr>
            <a:xfrm>
              <a:off x="4267200" y="875665"/>
              <a:ext cx="628650" cy="514985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16C9104-2A75-5AD6-3B07-837CD4336915}"/>
                </a:ext>
              </a:extLst>
            </p:cNvPr>
            <p:cNvCxnSpPr/>
            <p:nvPr/>
          </p:nvCxnSpPr>
          <p:spPr>
            <a:xfrm>
              <a:off x="4953000" y="1162050"/>
              <a:ext cx="1381125" cy="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02A0E81-0813-D7FB-11E7-3306120FA684}"/>
                </a:ext>
              </a:extLst>
            </p:cNvPr>
            <p:cNvSpPr/>
            <p:nvPr/>
          </p:nvSpPr>
          <p:spPr>
            <a:xfrm>
              <a:off x="6334125" y="875664"/>
              <a:ext cx="628650" cy="514985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1028" name="Picture 4" descr="Heisenberg on Twitter: &quot;antenna present in the 1974 message. To ensure that  this crop circle in fact was coded with all that information, someone might  want to confirm this. Also other crop">
            <a:extLst>
              <a:ext uri="{FF2B5EF4-FFF2-40B4-BE49-F238E27FC236}">
                <a16:creationId xmlns:a16="http://schemas.microsoft.com/office/drawing/2014/main" id="{CC036A58-6C63-0BDC-B796-B64C63079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37457" r="77798" b="30418"/>
          <a:stretch/>
        </p:blipFill>
        <p:spPr bwMode="auto">
          <a:xfrm>
            <a:off x="1455103" y="1483917"/>
            <a:ext cx="2609851" cy="343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05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3">
            <a:extLst>
              <a:ext uri="{FF2B5EF4-FFF2-40B4-BE49-F238E27FC236}">
                <a16:creationId xmlns:a16="http://schemas.microsoft.com/office/drawing/2014/main" id="{853F15C6-B497-87E2-7C65-518C9E4BCA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l="27712" r="34274"/>
          <a:stretch/>
        </p:blipFill>
        <p:spPr>
          <a:xfrm>
            <a:off x="-327523" y="-1664803"/>
            <a:ext cx="5898262" cy="87277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dirty="0"/>
              <a:t>Resonance in </a:t>
            </a:r>
            <a:r>
              <a:rPr lang="en-US" altLang="zh-TW" dirty="0" err="1"/>
              <a:t>Rezonator</a:t>
            </a:r>
            <a:endParaRPr lang="en-US" altLang="zh-TW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CE19B044-213B-4670-997D-10A1AF25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4D0C6EAC-4CF1-4405-BB7A-D6E48E7D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2EF858D7-84ED-4C7D-B0EB-77866DA2D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DD88D366-AA6E-40A4-A229-24A7DC2CC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2937596" cy="4352363"/>
          </a:xfrm>
        </p:spPr>
        <p:txBody>
          <a:bodyPr>
            <a:normAutofit/>
          </a:bodyPr>
          <a:lstStyle/>
          <a:p>
            <a:r>
              <a:rPr lang="en-US" dirty="0"/>
              <a:t>Click the alignment button in the sidebar and choose the left-justified grid view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choose resonance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2701E1-CA91-6192-EC0A-ABD4535F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62" y="3886661"/>
            <a:ext cx="3631589" cy="846386"/>
          </a:xfrm>
          <a:prstGeom prst="rect">
            <a:avLst/>
          </a:prstGeom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43F332-8E17-84B8-EF7F-4A11C4937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6" y="5791557"/>
            <a:ext cx="3151360" cy="914135"/>
          </a:xfrm>
          <a:prstGeom prst="rect">
            <a:avLst/>
          </a:prstGeom>
        </p:spPr>
      </p:pic>
      <p:pic>
        <p:nvPicPr>
          <p:cNvPr id="9" name="Rezonator 1.1.7 - sbc007.rez_ 2023-02-13 02-56-17">
            <a:hlinkClick r:id="" action="ppaction://media"/>
            <a:extLst>
              <a:ext uri="{FF2B5EF4-FFF2-40B4-BE49-F238E27FC236}">
                <a16:creationId xmlns:a16="http://schemas.microsoft.com/office/drawing/2014/main" id="{54457D04-42E7-C5BA-E55B-D1C52D36A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3013" y="1485786"/>
            <a:ext cx="6744666" cy="44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61" y="588284"/>
            <a:ext cx="3105075" cy="1444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sz="3200" dirty="0"/>
              <a:t>Annotating resonance – Method 1</a:t>
            </a:r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1B1DE017-B4DB-462C-9348-31728A7B1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0E39F-B169-44FB-A5CB-16356A48F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F21FF7C4-F900-405C-8767-8C3773D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CEECEE-052A-492C-9E58-4D2BC092E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61" y="2566435"/>
            <a:ext cx="3104751" cy="293130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Click on one word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the resonating word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the Resonate tab and change names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43507C-91A4-7667-E080-E719A2C0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23" y="6553201"/>
            <a:ext cx="10029825" cy="304800"/>
          </a:xfrm>
          <a:prstGeom prst="rect">
            <a:avLst/>
          </a:prstGeom>
        </p:spPr>
      </p:pic>
      <p:pic>
        <p:nvPicPr>
          <p:cNvPr id="5" name="Rezonator 1.1.7 - sbc007.rez_ 2023-02-13 02-58-39">
            <a:hlinkClick r:id="" action="ppaction://media"/>
            <a:extLst>
              <a:ext uri="{FF2B5EF4-FFF2-40B4-BE49-F238E27FC236}">
                <a16:creationId xmlns:a16="http://schemas.microsoft.com/office/drawing/2014/main" id="{CCFFF76F-FE0A-A03B-36AA-9DC04CE2A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77026" y="1661255"/>
            <a:ext cx="6609452" cy="43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3200" dirty="0"/>
              <a:t>Annotating resonance – Method 2</a:t>
            </a:r>
            <a:endParaRPr lang="en-US" altLang="zh-TW" sz="3200"/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Drag and drop on an area where the resonating words are already in the same column</a:t>
            </a:r>
          </a:p>
        </p:txBody>
      </p:sp>
      <p:pic>
        <p:nvPicPr>
          <p:cNvPr id="3" name="Rezonator 1.1.7 - sbc007.rez_ 2023-02-13 03-00-27">
            <a:hlinkClick r:id="" action="ppaction://media"/>
            <a:extLst>
              <a:ext uri="{FF2B5EF4-FFF2-40B4-BE49-F238E27FC236}">
                <a16:creationId xmlns:a16="http://schemas.microsoft.com/office/drawing/2014/main" id="{4D719510-9F78-9FF7-B7B9-D42FD8E73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451" y="1599695"/>
            <a:ext cx="6495847" cy="428725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90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A763154-A6DA-70EE-FB39-10D3711C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9" y="2978569"/>
            <a:ext cx="5762625" cy="2657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Rezzes</a:t>
            </a:r>
            <a:r>
              <a:rPr lang="en-US" altLang="zh-TW" dirty="0"/>
              <a:t> and resonances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EF7D63-DAAD-F8DA-A74C-82828C3A379A}"/>
              </a:ext>
            </a:extLst>
          </p:cNvPr>
          <p:cNvSpPr/>
          <p:nvPr/>
        </p:nvSpPr>
        <p:spPr>
          <a:xfrm>
            <a:off x="5852162" y="3785264"/>
            <a:ext cx="574766" cy="45502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F8E2D-A951-446A-D2E3-41D7FA7DE229}"/>
              </a:ext>
            </a:extLst>
          </p:cNvPr>
          <p:cNvSpPr/>
          <p:nvPr/>
        </p:nvSpPr>
        <p:spPr>
          <a:xfrm>
            <a:off x="646111" y="2024986"/>
            <a:ext cx="9404723" cy="55655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Individual resonating words/chunks: </a:t>
            </a:r>
            <a:r>
              <a:rPr lang="en-US" altLang="zh-TW" dirty="0" err="1"/>
              <a:t>Rezzes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5D95B7-57E6-9695-C863-796E8E34D42C}"/>
              </a:ext>
            </a:extLst>
          </p:cNvPr>
          <p:cNvSpPr/>
          <p:nvPr/>
        </p:nvSpPr>
        <p:spPr>
          <a:xfrm>
            <a:off x="5816225" y="4449228"/>
            <a:ext cx="574766" cy="45502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BD8DE-5E58-B969-D063-6DCB10B287EB}"/>
              </a:ext>
            </a:extLst>
          </p:cNvPr>
          <p:cNvSpPr/>
          <p:nvPr/>
        </p:nvSpPr>
        <p:spPr>
          <a:xfrm>
            <a:off x="5779982" y="3008098"/>
            <a:ext cx="1230418" cy="6913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7385D3-9536-2A53-9DEB-A38A765073D8}"/>
              </a:ext>
            </a:extLst>
          </p:cNvPr>
          <p:cNvSpPr/>
          <p:nvPr/>
        </p:nvSpPr>
        <p:spPr>
          <a:xfrm>
            <a:off x="5770172" y="4990109"/>
            <a:ext cx="1701781" cy="67546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F2921A-B36F-3EBC-FF33-83D067741D82}"/>
              </a:ext>
            </a:extLst>
          </p:cNvPr>
          <p:cNvSpPr/>
          <p:nvPr/>
        </p:nvSpPr>
        <p:spPr>
          <a:xfrm>
            <a:off x="5651863" y="2794258"/>
            <a:ext cx="1915886" cy="306051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2195D5-E904-C76E-1775-CD002E571FDB}"/>
              </a:ext>
            </a:extLst>
          </p:cNvPr>
          <p:cNvSpPr/>
          <p:nvPr/>
        </p:nvSpPr>
        <p:spPr>
          <a:xfrm>
            <a:off x="1813930" y="6076241"/>
            <a:ext cx="9614263" cy="59391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Whole thing: resonance (chain)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490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8D2E73E-32F5-17BF-C6D8-C6F71301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02" y="2391963"/>
            <a:ext cx="6879143" cy="29039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E17AF00-2DBF-4D96-AC45-57EF92A3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Show/hide vs filtering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157C3463-1CBC-4A4C-8B8E-55ADE3CB21DF}"/>
              </a:ext>
            </a:extLst>
          </p:cNvPr>
          <p:cNvSpPr/>
          <p:nvPr/>
        </p:nvSpPr>
        <p:spPr>
          <a:xfrm>
            <a:off x="3789363" y="1381125"/>
            <a:ext cx="4247832" cy="1185863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Filtering: Show only some rows relevant to the resonance</a:t>
            </a:r>
          </a:p>
        </p:txBody>
      </p:sp>
      <p:sp>
        <p:nvSpPr>
          <p:cNvPr id="7" name="圖說文字: 折線 6">
            <a:extLst>
              <a:ext uri="{FF2B5EF4-FFF2-40B4-BE49-F238E27FC236}">
                <a16:creationId xmlns:a16="http://schemas.microsoft.com/office/drawing/2014/main" id="{D9486857-B7C6-494D-8BE7-405C181FD5C6}"/>
              </a:ext>
            </a:extLst>
          </p:cNvPr>
          <p:cNvSpPr/>
          <p:nvPr/>
        </p:nvSpPr>
        <p:spPr>
          <a:xfrm>
            <a:off x="4313238" y="5405438"/>
            <a:ext cx="5402262" cy="876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5109"/>
              <a:gd name="adj6" fmla="val -500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Show/hide: Show/hide annotations, e.g. resonances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AB4E95-20C5-1BDE-347E-FB24D807F175}"/>
              </a:ext>
            </a:extLst>
          </p:cNvPr>
          <p:cNvSpPr/>
          <p:nvPr/>
        </p:nvSpPr>
        <p:spPr>
          <a:xfrm>
            <a:off x="1681163" y="2697163"/>
            <a:ext cx="319087" cy="2081212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6813E3-D520-34B8-4E0E-89E4E20842C3}"/>
              </a:ext>
            </a:extLst>
          </p:cNvPr>
          <p:cNvSpPr/>
          <p:nvPr/>
        </p:nvSpPr>
        <p:spPr>
          <a:xfrm>
            <a:off x="2066925" y="2697163"/>
            <a:ext cx="319087" cy="2081212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100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2EDA273-B5F4-9CF3-3B2A-A8AF7363256B}"/>
              </a:ext>
            </a:extLst>
          </p:cNvPr>
          <p:cNvSpPr txBox="1">
            <a:spLocks/>
          </p:cNvSpPr>
          <p:nvPr/>
        </p:nvSpPr>
        <p:spPr>
          <a:xfrm>
            <a:off x="1576696" y="4367440"/>
            <a:ext cx="9038608" cy="2329656"/>
          </a:xfrm>
          <a:custGeom>
            <a:avLst/>
            <a:gdLst>
              <a:gd name="connsiteX0" fmla="*/ 0 w 9038608"/>
              <a:gd name="connsiteY0" fmla="*/ 0 h 2329656"/>
              <a:gd name="connsiteX1" fmla="*/ 293755 w 9038608"/>
              <a:gd name="connsiteY1" fmla="*/ 0 h 2329656"/>
              <a:gd name="connsiteX2" fmla="*/ 768282 w 9038608"/>
              <a:gd name="connsiteY2" fmla="*/ 0 h 2329656"/>
              <a:gd name="connsiteX3" fmla="*/ 1513967 w 9038608"/>
              <a:gd name="connsiteY3" fmla="*/ 0 h 2329656"/>
              <a:gd name="connsiteX4" fmla="*/ 2078880 w 9038608"/>
              <a:gd name="connsiteY4" fmla="*/ 0 h 2329656"/>
              <a:gd name="connsiteX5" fmla="*/ 2824565 w 9038608"/>
              <a:gd name="connsiteY5" fmla="*/ 0 h 2329656"/>
              <a:gd name="connsiteX6" fmla="*/ 3299092 w 9038608"/>
              <a:gd name="connsiteY6" fmla="*/ 0 h 2329656"/>
              <a:gd name="connsiteX7" fmla="*/ 3773619 w 9038608"/>
              <a:gd name="connsiteY7" fmla="*/ 0 h 2329656"/>
              <a:gd name="connsiteX8" fmla="*/ 4519304 w 9038608"/>
              <a:gd name="connsiteY8" fmla="*/ 0 h 2329656"/>
              <a:gd name="connsiteX9" fmla="*/ 4993831 w 9038608"/>
              <a:gd name="connsiteY9" fmla="*/ 0 h 2329656"/>
              <a:gd name="connsiteX10" fmla="*/ 5558744 w 9038608"/>
              <a:gd name="connsiteY10" fmla="*/ 0 h 2329656"/>
              <a:gd name="connsiteX11" fmla="*/ 5852499 w 9038608"/>
              <a:gd name="connsiteY11" fmla="*/ 0 h 2329656"/>
              <a:gd name="connsiteX12" fmla="*/ 6146253 w 9038608"/>
              <a:gd name="connsiteY12" fmla="*/ 0 h 2329656"/>
              <a:gd name="connsiteX13" fmla="*/ 6801553 w 9038608"/>
              <a:gd name="connsiteY13" fmla="*/ 0 h 2329656"/>
              <a:gd name="connsiteX14" fmla="*/ 7456852 w 9038608"/>
              <a:gd name="connsiteY14" fmla="*/ 0 h 2329656"/>
              <a:gd name="connsiteX15" fmla="*/ 8202537 w 9038608"/>
              <a:gd name="connsiteY15" fmla="*/ 0 h 2329656"/>
              <a:gd name="connsiteX16" fmla="*/ 9038608 w 9038608"/>
              <a:gd name="connsiteY16" fmla="*/ 0 h 2329656"/>
              <a:gd name="connsiteX17" fmla="*/ 9038608 w 9038608"/>
              <a:gd name="connsiteY17" fmla="*/ 629007 h 2329656"/>
              <a:gd name="connsiteX18" fmla="*/ 9038608 w 9038608"/>
              <a:gd name="connsiteY18" fmla="*/ 1234718 h 2329656"/>
              <a:gd name="connsiteX19" fmla="*/ 9038608 w 9038608"/>
              <a:gd name="connsiteY19" fmla="*/ 1793835 h 2329656"/>
              <a:gd name="connsiteX20" fmla="*/ 9038608 w 9038608"/>
              <a:gd name="connsiteY20" fmla="*/ 2329656 h 2329656"/>
              <a:gd name="connsiteX21" fmla="*/ 8654467 w 9038608"/>
              <a:gd name="connsiteY21" fmla="*/ 2329656 h 2329656"/>
              <a:gd name="connsiteX22" fmla="*/ 8179940 w 9038608"/>
              <a:gd name="connsiteY22" fmla="*/ 2329656 h 2329656"/>
              <a:gd name="connsiteX23" fmla="*/ 7615027 w 9038608"/>
              <a:gd name="connsiteY23" fmla="*/ 2329656 h 2329656"/>
              <a:gd name="connsiteX24" fmla="*/ 7230886 w 9038608"/>
              <a:gd name="connsiteY24" fmla="*/ 2329656 h 2329656"/>
              <a:gd name="connsiteX25" fmla="*/ 6846746 w 9038608"/>
              <a:gd name="connsiteY25" fmla="*/ 2329656 h 2329656"/>
              <a:gd name="connsiteX26" fmla="*/ 6191446 w 9038608"/>
              <a:gd name="connsiteY26" fmla="*/ 2329656 h 2329656"/>
              <a:gd name="connsiteX27" fmla="*/ 5626533 w 9038608"/>
              <a:gd name="connsiteY27" fmla="*/ 2329656 h 2329656"/>
              <a:gd name="connsiteX28" fmla="*/ 5061620 w 9038608"/>
              <a:gd name="connsiteY28" fmla="*/ 2329656 h 2329656"/>
              <a:gd name="connsiteX29" fmla="*/ 4767866 w 9038608"/>
              <a:gd name="connsiteY29" fmla="*/ 2329656 h 2329656"/>
              <a:gd name="connsiteX30" fmla="*/ 4022181 w 9038608"/>
              <a:gd name="connsiteY30" fmla="*/ 2329656 h 2329656"/>
              <a:gd name="connsiteX31" fmla="*/ 3457268 w 9038608"/>
              <a:gd name="connsiteY31" fmla="*/ 2329656 h 2329656"/>
              <a:gd name="connsiteX32" fmla="*/ 2801968 w 9038608"/>
              <a:gd name="connsiteY32" fmla="*/ 2329656 h 2329656"/>
              <a:gd name="connsiteX33" fmla="*/ 2508214 w 9038608"/>
              <a:gd name="connsiteY33" fmla="*/ 2329656 h 2329656"/>
              <a:gd name="connsiteX34" fmla="*/ 2033687 w 9038608"/>
              <a:gd name="connsiteY34" fmla="*/ 2329656 h 2329656"/>
              <a:gd name="connsiteX35" fmla="*/ 1649546 w 9038608"/>
              <a:gd name="connsiteY35" fmla="*/ 2329656 h 2329656"/>
              <a:gd name="connsiteX36" fmla="*/ 1355791 w 9038608"/>
              <a:gd name="connsiteY36" fmla="*/ 2329656 h 2329656"/>
              <a:gd name="connsiteX37" fmla="*/ 971650 w 9038608"/>
              <a:gd name="connsiteY37" fmla="*/ 2329656 h 2329656"/>
              <a:gd name="connsiteX38" fmla="*/ 0 w 9038608"/>
              <a:gd name="connsiteY38" fmla="*/ 2329656 h 2329656"/>
              <a:gd name="connsiteX39" fmla="*/ 0 w 9038608"/>
              <a:gd name="connsiteY39" fmla="*/ 1817132 h 2329656"/>
              <a:gd name="connsiteX40" fmla="*/ 0 w 9038608"/>
              <a:gd name="connsiteY40" fmla="*/ 1304607 h 2329656"/>
              <a:gd name="connsiteX41" fmla="*/ 0 w 9038608"/>
              <a:gd name="connsiteY41" fmla="*/ 768786 h 2329656"/>
              <a:gd name="connsiteX42" fmla="*/ 0 w 9038608"/>
              <a:gd name="connsiteY42" fmla="*/ 0 h 232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038608" h="2329656" extrusionOk="0">
                <a:moveTo>
                  <a:pt x="0" y="0"/>
                </a:moveTo>
                <a:cubicBezTo>
                  <a:pt x="59523" y="-34992"/>
                  <a:pt x="195472" y="10394"/>
                  <a:pt x="293755" y="0"/>
                </a:cubicBezTo>
                <a:cubicBezTo>
                  <a:pt x="392039" y="-10394"/>
                  <a:pt x="551850" y="1541"/>
                  <a:pt x="768282" y="0"/>
                </a:cubicBezTo>
                <a:cubicBezTo>
                  <a:pt x="984714" y="-1541"/>
                  <a:pt x="1275200" y="23243"/>
                  <a:pt x="1513967" y="0"/>
                </a:cubicBezTo>
                <a:cubicBezTo>
                  <a:pt x="1752734" y="-23243"/>
                  <a:pt x="1879382" y="20602"/>
                  <a:pt x="2078880" y="0"/>
                </a:cubicBezTo>
                <a:cubicBezTo>
                  <a:pt x="2278378" y="-20602"/>
                  <a:pt x="2496253" y="17710"/>
                  <a:pt x="2824565" y="0"/>
                </a:cubicBezTo>
                <a:cubicBezTo>
                  <a:pt x="3152877" y="-17710"/>
                  <a:pt x="3204046" y="22720"/>
                  <a:pt x="3299092" y="0"/>
                </a:cubicBezTo>
                <a:cubicBezTo>
                  <a:pt x="3394138" y="-22720"/>
                  <a:pt x="3537157" y="35244"/>
                  <a:pt x="3773619" y="0"/>
                </a:cubicBezTo>
                <a:cubicBezTo>
                  <a:pt x="4010081" y="-35244"/>
                  <a:pt x="4348129" y="28170"/>
                  <a:pt x="4519304" y="0"/>
                </a:cubicBezTo>
                <a:cubicBezTo>
                  <a:pt x="4690480" y="-28170"/>
                  <a:pt x="4812659" y="7089"/>
                  <a:pt x="4993831" y="0"/>
                </a:cubicBezTo>
                <a:cubicBezTo>
                  <a:pt x="5175003" y="-7089"/>
                  <a:pt x="5406785" y="16576"/>
                  <a:pt x="5558744" y="0"/>
                </a:cubicBezTo>
                <a:cubicBezTo>
                  <a:pt x="5710703" y="-16576"/>
                  <a:pt x="5787851" y="8526"/>
                  <a:pt x="5852499" y="0"/>
                </a:cubicBezTo>
                <a:cubicBezTo>
                  <a:pt x="5917147" y="-8526"/>
                  <a:pt x="6061213" y="32824"/>
                  <a:pt x="6146253" y="0"/>
                </a:cubicBezTo>
                <a:cubicBezTo>
                  <a:pt x="6231293" y="-32824"/>
                  <a:pt x="6509443" y="42134"/>
                  <a:pt x="6801553" y="0"/>
                </a:cubicBezTo>
                <a:cubicBezTo>
                  <a:pt x="7093663" y="-42134"/>
                  <a:pt x="7300921" y="7064"/>
                  <a:pt x="7456852" y="0"/>
                </a:cubicBezTo>
                <a:cubicBezTo>
                  <a:pt x="7612783" y="-7064"/>
                  <a:pt x="8033013" y="39946"/>
                  <a:pt x="8202537" y="0"/>
                </a:cubicBezTo>
                <a:cubicBezTo>
                  <a:pt x="8372061" y="-39946"/>
                  <a:pt x="8621658" y="7174"/>
                  <a:pt x="9038608" y="0"/>
                </a:cubicBezTo>
                <a:cubicBezTo>
                  <a:pt x="9064413" y="235820"/>
                  <a:pt x="9025154" y="373408"/>
                  <a:pt x="9038608" y="629007"/>
                </a:cubicBezTo>
                <a:cubicBezTo>
                  <a:pt x="9052062" y="884606"/>
                  <a:pt x="9009442" y="995931"/>
                  <a:pt x="9038608" y="1234718"/>
                </a:cubicBezTo>
                <a:cubicBezTo>
                  <a:pt x="9067774" y="1473505"/>
                  <a:pt x="9030728" y="1539917"/>
                  <a:pt x="9038608" y="1793835"/>
                </a:cubicBezTo>
                <a:cubicBezTo>
                  <a:pt x="9046488" y="2047753"/>
                  <a:pt x="9036033" y="2064288"/>
                  <a:pt x="9038608" y="2329656"/>
                </a:cubicBezTo>
                <a:cubicBezTo>
                  <a:pt x="8899614" y="2370082"/>
                  <a:pt x="8754513" y="2294425"/>
                  <a:pt x="8654467" y="2329656"/>
                </a:cubicBezTo>
                <a:cubicBezTo>
                  <a:pt x="8554421" y="2364887"/>
                  <a:pt x="8299945" y="2324796"/>
                  <a:pt x="8179940" y="2329656"/>
                </a:cubicBezTo>
                <a:cubicBezTo>
                  <a:pt x="8059935" y="2334516"/>
                  <a:pt x="7870022" y="2295804"/>
                  <a:pt x="7615027" y="2329656"/>
                </a:cubicBezTo>
                <a:cubicBezTo>
                  <a:pt x="7360032" y="2363508"/>
                  <a:pt x="7383236" y="2303172"/>
                  <a:pt x="7230886" y="2329656"/>
                </a:cubicBezTo>
                <a:cubicBezTo>
                  <a:pt x="7078536" y="2356140"/>
                  <a:pt x="6962529" y="2325202"/>
                  <a:pt x="6846746" y="2329656"/>
                </a:cubicBezTo>
                <a:cubicBezTo>
                  <a:pt x="6730963" y="2334110"/>
                  <a:pt x="6326616" y="2295583"/>
                  <a:pt x="6191446" y="2329656"/>
                </a:cubicBezTo>
                <a:cubicBezTo>
                  <a:pt x="6056276" y="2363729"/>
                  <a:pt x="5779702" y="2302750"/>
                  <a:pt x="5626533" y="2329656"/>
                </a:cubicBezTo>
                <a:cubicBezTo>
                  <a:pt x="5473364" y="2356562"/>
                  <a:pt x="5304546" y="2305754"/>
                  <a:pt x="5061620" y="2329656"/>
                </a:cubicBezTo>
                <a:cubicBezTo>
                  <a:pt x="4818694" y="2353558"/>
                  <a:pt x="4862894" y="2307599"/>
                  <a:pt x="4767866" y="2329656"/>
                </a:cubicBezTo>
                <a:cubicBezTo>
                  <a:pt x="4672838" y="2351713"/>
                  <a:pt x="4203365" y="2264949"/>
                  <a:pt x="4022181" y="2329656"/>
                </a:cubicBezTo>
                <a:cubicBezTo>
                  <a:pt x="3840997" y="2394363"/>
                  <a:pt x="3664012" y="2268222"/>
                  <a:pt x="3457268" y="2329656"/>
                </a:cubicBezTo>
                <a:cubicBezTo>
                  <a:pt x="3250524" y="2391090"/>
                  <a:pt x="3058493" y="2277162"/>
                  <a:pt x="2801968" y="2329656"/>
                </a:cubicBezTo>
                <a:cubicBezTo>
                  <a:pt x="2545443" y="2382150"/>
                  <a:pt x="2640584" y="2302164"/>
                  <a:pt x="2508214" y="2329656"/>
                </a:cubicBezTo>
                <a:cubicBezTo>
                  <a:pt x="2375844" y="2357148"/>
                  <a:pt x="2260560" y="2306054"/>
                  <a:pt x="2033687" y="2329656"/>
                </a:cubicBezTo>
                <a:cubicBezTo>
                  <a:pt x="1806814" y="2353258"/>
                  <a:pt x="1732406" y="2297687"/>
                  <a:pt x="1649546" y="2329656"/>
                </a:cubicBezTo>
                <a:cubicBezTo>
                  <a:pt x="1566686" y="2361625"/>
                  <a:pt x="1414611" y="2300585"/>
                  <a:pt x="1355791" y="2329656"/>
                </a:cubicBezTo>
                <a:cubicBezTo>
                  <a:pt x="1296972" y="2358727"/>
                  <a:pt x="1126277" y="2322405"/>
                  <a:pt x="971650" y="2329656"/>
                </a:cubicBezTo>
                <a:cubicBezTo>
                  <a:pt x="817023" y="2336907"/>
                  <a:pt x="293043" y="2253115"/>
                  <a:pt x="0" y="2329656"/>
                </a:cubicBezTo>
                <a:cubicBezTo>
                  <a:pt x="-60724" y="2121143"/>
                  <a:pt x="57310" y="1941950"/>
                  <a:pt x="0" y="1817132"/>
                </a:cubicBezTo>
                <a:cubicBezTo>
                  <a:pt x="-57310" y="1692314"/>
                  <a:pt x="53965" y="1442402"/>
                  <a:pt x="0" y="1304607"/>
                </a:cubicBezTo>
                <a:cubicBezTo>
                  <a:pt x="-53965" y="1166812"/>
                  <a:pt x="63408" y="1019183"/>
                  <a:pt x="0" y="768786"/>
                </a:cubicBezTo>
                <a:cubicBezTo>
                  <a:pt x="-63408" y="518389"/>
                  <a:pt x="62622" y="378561"/>
                  <a:pt x="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4742830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3.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Filter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by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pressing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the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funnel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 button!</a:t>
            </a: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HK" altLang="en-US" dirty="0">
              <a:solidFill>
                <a:schemeClr val="tx1"/>
              </a:solidFill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CCEF071-BDD8-F41E-A2F3-0BC4A8463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83"/>
          <a:stretch/>
        </p:blipFill>
        <p:spPr>
          <a:xfrm>
            <a:off x="5243353" y="4639268"/>
            <a:ext cx="4654248" cy="19622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E5BA9C-38BE-40EF-86C8-223B6E14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696" y="99003"/>
            <a:ext cx="2189479" cy="845153"/>
          </a:xfrm>
        </p:spPr>
        <p:txBody>
          <a:bodyPr/>
          <a:lstStyle/>
          <a:p>
            <a:r>
              <a:rPr lang="en-US" altLang="zh-HK" dirty="0"/>
              <a:t>Filtering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F70C9-2AAD-44C7-9AD3-31873511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066609"/>
            <a:ext cx="4654248" cy="2934875"/>
          </a:xfrm>
          <a:custGeom>
            <a:avLst/>
            <a:gdLst>
              <a:gd name="connsiteX0" fmla="*/ 0 w 4654248"/>
              <a:gd name="connsiteY0" fmla="*/ 0 h 2934875"/>
              <a:gd name="connsiteX1" fmla="*/ 442154 w 4654248"/>
              <a:gd name="connsiteY1" fmla="*/ 0 h 2934875"/>
              <a:gd name="connsiteX2" fmla="*/ 977392 w 4654248"/>
              <a:gd name="connsiteY2" fmla="*/ 0 h 2934875"/>
              <a:gd name="connsiteX3" fmla="*/ 1512631 w 4654248"/>
              <a:gd name="connsiteY3" fmla="*/ 0 h 2934875"/>
              <a:gd name="connsiteX4" fmla="*/ 2187497 w 4654248"/>
              <a:gd name="connsiteY4" fmla="*/ 0 h 2934875"/>
              <a:gd name="connsiteX5" fmla="*/ 2629650 w 4654248"/>
              <a:gd name="connsiteY5" fmla="*/ 0 h 2934875"/>
              <a:gd name="connsiteX6" fmla="*/ 3164889 w 4654248"/>
              <a:gd name="connsiteY6" fmla="*/ 0 h 2934875"/>
              <a:gd name="connsiteX7" fmla="*/ 3653585 w 4654248"/>
              <a:gd name="connsiteY7" fmla="*/ 0 h 2934875"/>
              <a:gd name="connsiteX8" fmla="*/ 4654248 w 4654248"/>
              <a:gd name="connsiteY8" fmla="*/ 0 h 2934875"/>
              <a:gd name="connsiteX9" fmla="*/ 4654248 w 4654248"/>
              <a:gd name="connsiteY9" fmla="*/ 498929 h 2934875"/>
              <a:gd name="connsiteX10" fmla="*/ 4654248 w 4654248"/>
              <a:gd name="connsiteY10" fmla="*/ 997858 h 2934875"/>
              <a:gd name="connsiteX11" fmla="*/ 4654248 w 4654248"/>
              <a:gd name="connsiteY11" fmla="*/ 1584833 h 2934875"/>
              <a:gd name="connsiteX12" fmla="*/ 4654248 w 4654248"/>
              <a:gd name="connsiteY12" fmla="*/ 2083761 h 2934875"/>
              <a:gd name="connsiteX13" fmla="*/ 4654248 w 4654248"/>
              <a:gd name="connsiteY13" fmla="*/ 2934875 h 2934875"/>
              <a:gd name="connsiteX14" fmla="*/ 4072467 w 4654248"/>
              <a:gd name="connsiteY14" fmla="*/ 2934875 h 2934875"/>
              <a:gd name="connsiteX15" fmla="*/ 3630313 w 4654248"/>
              <a:gd name="connsiteY15" fmla="*/ 2934875 h 2934875"/>
              <a:gd name="connsiteX16" fmla="*/ 3188160 w 4654248"/>
              <a:gd name="connsiteY16" fmla="*/ 2934875 h 2934875"/>
              <a:gd name="connsiteX17" fmla="*/ 2606379 w 4654248"/>
              <a:gd name="connsiteY17" fmla="*/ 2934875 h 2934875"/>
              <a:gd name="connsiteX18" fmla="*/ 2071140 w 4654248"/>
              <a:gd name="connsiteY18" fmla="*/ 2934875 h 2934875"/>
              <a:gd name="connsiteX19" fmla="*/ 1628987 w 4654248"/>
              <a:gd name="connsiteY19" fmla="*/ 2934875 h 2934875"/>
              <a:gd name="connsiteX20" fmla="*/ 1093748 w 4654248"/>
              <a:gd name="connsiteY20" fmla="*/ 2934875 h 2934875"/>
              <a:gd name="connsiteX21" fmla="*/ 511967 w 4654248"/>
              <a:gd name="connsiteY21" fmla="*/ 2934875 h 2934875"/>
              <a:gd name="connsiteX22" fmla="*/ 0 w 4654248"/>
              <a:gd name="connsiteY22" fmla="*/ 2934875 h 2934875"/>
              <a:gd name="connsiteX23" fmla="*/ 0 w 4654248"/>
              <a:gd name="connsiteY23" fmla="*/ 2318551 h 2934875"/>
              <a:gd name="connsiteX24" fmla="*/ 0 w 4654248"/>
              <a:gd name="connsiteY24" fmla="*/ 1819623 h 2934875"/>
              <a:gd name="connsiteX25" fmla="*/ 0 w 4654248"/>
              <a:gd name="connsiteY25" fmla="*/ 1291345 h 2934875"/>
              <a:gd name="connsiteX26" fmla="*/ 0 w 4654248"/>
              <a:gd name="connsiteY26" fmla="*/ 733719 h 2934875"/>
              <a:gd name="connsiteX27" fmla="*/ 0 w 4654248"/>
              <a:gd name="connsiteY27" fmla="*/ 0 h 293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54248" h="2934875" fill="none" extrusionOk="0">
                <a:moveTo>
                  <a:pt x="0" y="0"/>
                </a:moveTo>
                <a:cubicBezTo>
                  <a:pt x="168058" y="-31158"/>
                  <a:pt x="311098" y="1798"/>
                  <a:pt x="442154" y="0"/>
                </a:cubicBezTo>
                <a:cubicBezTo>
                  <a:pt x="573210" y="-1798"/>
                  <a:pt x="838160" y="20986"/>
                  <a:pt x="977392" y="0"/>
                </a:cubicBezTo>
                <a:cubicBezTo>
                  <a:pt x="1116624" y="-20986"/>
                  <a:pt x="1265174" y="17731"/>
                  <a:pt x="1512631" y="0"/>
                </a:cubicBezTo>
                <a:cubicBezTo>
                  <a:pt x="1760088" y="-17731"/>
                  <a:pt x="1944595" y="58379"/>
                  <a:pt x="2187497" y="0"/>
                </a:cubicBezTo>
                <a:cubicBezTo>
                  <a:pt x="2430399" y="-58379"/>
                  <a:pt x="2451109" y="24246"/>
                  <a:pt x="2629650" y="0"/>
                </a:cubicBezTo>
                <a:cubicBezTo>
                  <a:pt x="2808191" y="-24246"/>
                  <a:pt x="3019164" y="1079"/>
                  <a:pt x="3164889" y="0"/>
                </a:cubicBezTo>
                <a:cubicBezTo>
                  <a:pt x="3310614" y="-1079"/>
                  <a:pt x="3541558" y="35938"/>
                  <a:pt x="3653585" y="0"/>
                </a:cubicBezTo>
                <a:cubicBezTo>
                  <a:pt x="3765612" y="-35938"/>
                  <a:pt x="4312917" y="2912"/>
                  <a:pt x="4654248" y="0"/>
                </a:cubicBezTo>
                <a:cubicBezTo>
                  <a:pt x="4695316" y="101874"/>
                  <a:pt x="4614344" y="313816"/>
                  <a:pt x="4654248" y="498929"/>
                </a:cubicBezTo>
                <a:cubicBezTo>
                  <a:pt x="4694152" y="684042"/>
                  <a:pt x="4622751" y="796599"/>
                  <a:pt x="4654248" y="997858"/>
                </a:cubicBezTo>
                <a:cubicBezTo>
                  <a:pt x="4685745" y="1199117"/>
                  <a:pt x="4622085" y="1458920"/>
                  <a:pt x="4654248" y="1584833"/>
                </a:cubicBezTo>
                <a:cubicBezTo>
                  <a:pt x="4686411" y="1710746"/>
                  <a:pt x="4627443" y="1945537"/>
                  <a:pt x="4654248" y="2083761"/>
                </a:cubicBezTo>
                <a:cubicBezTo>
                  <a:pt x="4681053" y="2221985"/>
                  <a:pt x="4604799" y="2511506"/>
                  <a:pt x="4654248" y="2934875"/>
                </a:cubicBezTo>
                <a:cubicBezTo>
                  <a:pt x="4463587" y="2994112"/>
                  <a:pt x="4257077" y="2874089"/>
                  <a:pt x="4072467" y="2934875"/>
                </a:cubicBezTo>
                <a:cubicBezTo>
                  <a:pt x="3887857" y="2995661"/>
                  <a:pt x="3795723" y="2912934"/>
                  <a:pt x="3630313" y="2934875"/>
                </a:cubicBezTo>
                <a:cubicBezTo>
                  <a:pt x="3464903" y="2956816"/>
                  <a:pt x="3279354" y="2915360"/>
                  <a:pt x="3188160" y="2934875"/>
                </a:cubicBezTo>
                <a:cubicBezTo>
                  <a:pt x="3096966" y="2954390"/>
                  <a:pt x="2834128" y="2920462"/>
                  <a:pt x="2606379" y="2934875"/>
                </a:cubicBezTo>
                <a:cubicBezTo>
                  <a:pt x="2378630" y="2949288"/>
                  <a:pt x="2203664" y="2922011"/>
                  <a:pt x="2071140" y="2934875"/>
                </a:cubicBezTo>
                <a:cubicBezTo>
                  <a:pt x="1938616" y="2947739"/>
                  <a:pt x="1730712" y="2927885"/>
                  <a:pt x="1628987" y="2934875"/>
                </a:cubicBezTo>
                <a:cubicBezTo>
                  <a:pt x="1527262" y="2941865"/>
                  <a:pt x="1248527" y="2872196"/>
                  <a:pt x="1093748" y="2934875"/>
                </a:cubicBezTo>
                <a:cubicBezTo>
                  <a:pt x="938969" y="2997554"/>
                  <a:pt x="644118" y="2879892"/>
                  <a:pt x="511967" y="2934875"/>
                </a:cubicBezTo>
                <a:cubicBezTo>
                  <a:pt x="379816" y="2989858"/>
                  <a:pt x="127323" y="2909097"/>
                  <a:pt x="0" y="2934875"/>
                </a:cubicBezTo>
                <a:cubicBezTo>
                  <a:pt x="-71422" y="2729040"/>
                  <a:pt x="51875" y="2533037"/>
                  <a:pt x="0" y="2318551"/>
                </a:cubicBezTo>
                <a:cubicBezTo>
                  <a:pt x="-51875" y="2104065"/>
                  <a:pt x="52680" y="1931613"/>
                  <a:pt x="0" y="1819623"/>
                </a:cubicBezTo>
                <a:cubicBezTo>
                  <a:pt x="-52680" y="1707633"/>
                  <a:pt x="9556" y="1480888"/>
                  <a:pt x="0" y="1291345"/>
                </a:cubicBezTo>
                <a:cubicBezTo>
                  <a:pt x="-9556" y="1101802"/>
                  <a:pt x="50776" y="932301"/>
                  <a:pt x="0" y="733719"/>
                </a:cubicBezTo>
                <a:cubicBezTo>
                  <a:pt x="-50776" y="535137"/>
                  <a:pt x="57803" y="271689"/>
                  <a:pt x="0" y="0"/>
                </a:cubicBezTo>
                <a:close/>
              </a:path>
              <a:path w="4654248" h="2934875" stroke="0" extrusionOk="0">
                <a:moveTo>
                  <a:pt x="0" y="0"/>
                </a:moveTo>
                <a:cubicBezTo>
                  <a:pt x="188974" y="-30807"/>
                  <a:pt x="293786" y="34873"/>
                  <a:pt x="442154" y="0"/>
                </a:cubicBezTo>
                <a:cubicBezTo>
                  <a:pt x="590522" y="-34873"/>
                  <a:pt x="759363" y="45204"/>
                  <a:pt x="977392" y="0"/>
                </a:cubicBezTo>
                <a:cubicBezTo>
                  <a:pt x="1195421" y="-45204"/>
                  <a:pt x="1425178" y="68909"/>
                  <a:pt x="1652258" y="0"/>
                </a:cubicBezTo>
                <a:cubicBezTo>
                  <a:pt x="1879338" y="-68909"/>
                  <a:pt x="1993918" y="2381"/>
                  <a:pt x="2234039" y="0"/>
                </a:cubicBezTo>
                <a:cubicBezTo>
                  <a:pt x="2474160" y="-2381"/>
                  <a:pt x="2603485" y="72565"/>
                  <a:pt x="2908905" y="0"/>
                </a:cubicBezTo>
                <a:cubicBezTo>
                  <a:pt x="3214325" y="-72565"/>
                  <a:pt x="3181923" y="58626"/>
                  <a:pt x="3444144" y="0"/>
                </a:cubicBezTo>
                <a:cubicBezTo>
                  <a:pt x="3706365" y="-58626"/>
                  <a:pt x="3721246" y="60787"/>
                  <a:pt x="3979382" y="0"/>
                </a:cubicBezTo>
                <a:cubicBezTo>
                  <a:pt x="4237518" y="-60787"/>
                  <a:pt x="4340272" y="62646"/>
                  <a:pt x="4654248" y="0"/>
                </a:cubicBezTo>
                <a:cubicBezTo>
                  <a:pt x="4714853" y="171352"/>
                  <a:pt x="4602202" y="357499"/>
                  <a:pt x="4654248" y="557626"/>
                </a:cubicBezTo>
                <a:cubicBezTo>
                  <a:pt x="4706294" y="757753"/>
                  <a:pt x="4618791" y="974038"/>
                  <a:pt x="4654248" y="1203299"/>
                </a:cubicBezTo>
                <a:cubicBezTo>
                  <a:pt x="4689705" y="1432560"/>
                  <a:pt x="4624441" y="1606688"/>
                  <a:pt x="4654248" y="1760925"/>
                </a:cubicBezTo>
                <a:cubicBezTo>
                  <a:pt x="4684055" y="1915162"/>
                  <a:pt x="4594095" y="2131287"/>
                  <a:pt x="4654248" y="2347900"/>
                </a:cubicBezTo>
                <a:cubicBezTo>
                  <a:pt x="4714401" y="2564514"/>
                  <a:pt x="4610385" y="2714053"/>
                  <a:pt x="4654248" y="2934875"/>
                </a:cubicBezTo>
                <a:cubicBezTo>
                  <a:pt x="4453221" y="2983042"/>
                  <a:pt x="4395233" y="2892817"/>
                  <a:pt x="4212094" y="2934875"/>
                </a:cubicBezTo>
                <a:cubicBezTo>
                  <a:pt x="4028955" y="2976933"/>
                  <a:pt x="3983461" y="2916935"/>
                  <a:pt x="3769941" y="2934875"/>
                </a:cubicBezTo>
                <a:cubicBezTo>
                  <a:pt x="3556421" y="2952815"/>
                  <a:pt x="3389902" y="2928338"/>
                  <a:pt x="3281245" y="2934875"/>
                </a:cubicBezTo>
                <a:cubicBezTo>
                  <a:pt x="3172588" y="2941412"/>
                  <a:pt x="2930941" y="2881212"/>
                  <a:pt x="2652921" y="2934875"/>
                </a:cubicBezTo>
                <a:cubicBezTo>
                  <a:pt x="2374901" y="2988538"/>
                  <a:pt x="2349441" y="2913664"/>
                  <a:pt x="2117683" y="2934875"/>
                </a:cubicBezTo>
                <a:cubicBezTo>
                  <a:pt x="1885925" y="2956086"/>
                  <a:pt x="1860518" y="2896142"/>
                  <a:pt x="1628987" y="2934875"/>
                </a:cubicBezTo>
                <a:cubicBezTo>
                  <a:pt x="1397456" y="2973608"/>
                  <a:pt x="1164342" y="2887791"/>
                  <a:pt x="1047206" y="2934875"/>
                </a:cubicBezTo>
                <a:cubicBezTo>
                  <a:pt x="930070" y="2981959"/>
                  <a:pt x="822406" y="2907463"/>
                  <a:pt x="605052" y="2934875"/>
                </a:cubicBezTo>
                <a:cubicBezTo>
                  <a:pt x="387698" y="2962287"/>
                  <a:pt x="136050" y="2878624"/>
                  <a:pt x="0" y="2934875"/>
                </a:cubicBezTo>
                <a:cubicBezTo>
                  <a:pt x="-69550" y="2701429"/>
                  <a:pt x="41588" y="2597249"/>
                  <a:pt x="0" y="2347900"/>
                </a:cubicBezTo>
                <a:cubicBezTo>
                  <a:pt x="-41588" y="2098552"/>
                  <a:pt x="19895" y="1965398"/>
                  <a:pt x="0" y="1848971"/>
                </a:cubicBezTo>
                <a:cubicBezTo>
                  <a:pt x="-19895" y="1732544"/>
                  <a:pt x="33574" y="1540569"/>
                  <a:pt x="0" y="1350043"/>
                </a:cubicBezTo>
                <a:cubicBezTo>
                  <a:pt x="-33574" y="1159517"/>
                  <a:pt x="76602" y="941227"/>
                  <a:pt x="0" y="704370"/>
                </a:cubicBezTo>
                <a:cubicBezTo>
                  <a:pt x="-76602" y="467513"/>
                  <a:pt x="45583" y="22031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47428307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>
                <a:solidFill>
                  <a:schemeClr val="tx1"/>
                </a:solidFill>
              </a:rPr>
              <a:t>Select resonances to see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HK" altLang="en-US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DAD81-46B6-5124-B684-842C59C51E3B}"/>
              </a:ext>
            </a:extLst>
          </p:cNvPr>
          <p:cNvSpPr txBox="1"/>
          <p:nvPr/>
        </p:nvSpPr>
        <p:spPr>
          <a:xfrm>
            <a:off x="5601985" y="357279"/>
            <a:ext cx="6090595" cy="3539430"/>
          </a:xfrm>
          <a:custGeom>
            <a:avLst/>
            <a:gdLst>
              <a:gd name="connsiteX0" fmla="*/ 0 w 6090595"/>
              <a:gd name="connsiteY0" fmla="*/ 0 h 3539430"/>
              <a:gd name="connsiteX1" fmla="*/ 494015 w 6090595"/>
              <a:gd name="connsiteY1" fmla="*/ 0 h 3539430"/>
              <a:gd name="connsiteX2" fmla="*/ 1292560 w 6090595"/>
              <a:gd name="connsiteY2" fmla="*/ 0 h 3539430"/>
              <a:gd name="connsiteX3" fmla="*/ 2030198 w 6090595"/>
              <a:gd name="connsiteY3" fmla="*/ 0 h 3539430"/>
              <a:gd name="connsiteX4" fmla="*/ 2706931 w 6090595"/>
              <a:gd name="connsiteY4" fmla="*/ 0 h 3539430"/>
              <a:gd name="connsiteX5" fmla="*/ 3322758 w 6090595"/>
              <a:gd name="connsiteY5" fmla="*/ 0 h 3539430"/>
              <a:gd name="connsiteX6" fmla="*/ 3816773 w 6090595"/>
              <a:gd name="connsiteY6" fmla="*/ 0 h 3539430"/>
              <a:gd name="connsiteX7" fmla="*/ 4615318 w 6090595"/>
              <a:gd name="connsiteY7" fmla="*/ 0 h 3539430"/>
              <a:gd name="connsiteX8" fmla="*/ 5292050 w 6090595"/>
              <a:gd name="connsiteY8" fmla="*/ 0 h 3539430"/>
              <a:gd name="connsiteX9" fmla="*/ 6090595 w 6090595"/>
              <a:gd name="connsiteY9" fmla="*/ 0 h 3539430"/>
              <a:gd name="connsiteX10" fmla="*/ 6090595 w 6090595"/>
              <a:gd name="connsiteY10" fmla="*/ 589905 h 3539430"/>
              <a:gd name="connsiteX11" fmla="*/ 6090595 w 6090595"/>
              <a:gd name="connsiteY11" fmla="*/ 1144416 h 3539430"/>
              <a:gd name="connsiteX12" fmla="*/ 6090595 w 6090595"/>
              <a:gd name="connsiteY12" fmla="*/ 1628138 h 3539430"/>
              <a:gd name="connsiteX13" fmla="*/ 6090595 w 6090595"/>
              <a:gd name="connsiteY13" fmla="*/ 2111860 h 3539430"/>
              <a:gd name="connsiteX14" fmla="*/ 6090595 w 6090595"/>
              <a:gd name="connsiteY14" fmla="*/ 2701765 h 3539430"/>
              <a:gd name="connsiteX15" fmla="*/ 6090595 w 6090595"/>
              <a:gd name="connsiteY15" fmla="*/ 3539430 h 3539430"/>
              <a:gd name="connsiteX16" fmla="*/ 5413862 w 6090595"/>
              <a:gd name="connsiteY16" fmla="*/ 3539430 h 3539430"/>
              <a:gd name="connsiteX17" fmla="*/ 4919847 w 6090595"/>
              <a:gd name="connsiteY17" fmla="*/ 3539430 h 3539430"/>
              <a:gd name="connsiteX18" fmla="*/ 4243115 w 6090595"/>
              <a:gd name="connsiteY18" fmla="*/ 3539430 h 3539430"/>
              <a:gd name="connsiteX19" fmla="*/ 3749100 w 6090595"/>
              <a:gd name="connsiteY19" fmla="*/ 3539430 h 3539430"/>
              <a:gd name="connsiteX20" fmla="*/ 3072367 w 6090595"/>
              <a:gd name="connsiteY20" fmla="*/ 3539430 h 3539430"/>
              <a:gd name="connsiteX21" fmla="*/ 2456540 w 6090595"/>
              <a:gd name="connsiteY21" fmla="*/ 3539430 h 3539430"/>
              <a:gd name="connsiteX22" fmla="*/ 1657995 w 6090595"/>
              <a:gd name="connsiteY22" fmla="*/ 3539430 h 3539430"/>
              <a:gd name="connsiteX23" fmla="*/ 1163980 w 6090595"/>
              <a:gd name="connsiteY23" fmla="*/ 3539430 h 3539430"/>
              <a:gd name="connsiteX24" fmla="*/ 669965 w 6090595"/>
              <a:gd name="connsiteY24" fmla="*/ 3539430 h 3539430"/>
              <a:gd name="connsiteX25" fmla="*/ 0 w 6090595"/>
              <a:gd name="connsiteY25" fmla="*/ 3539430 h 3539430"/>
              <a:gd name="connsiteX26" fmla="*/ 0 w 6090595"/>
              <a:gd name="connsiteY26" fmla="*/ 3020314 h 3539430"/>
              <a:gd name="connsiteX27" fmla="*/ 0 w 6090595"/>
              <a:gd name="connsiteY27" fmla="*/ 2395014 h 3539430"/>
              <a:gd name="connsiteX28" fmla="*/ 0 w 6090595"/>
              <a:gd name="connsiteY28" fmla="*/ 1840504 h 3539430"/>
              <a:gd name="connsiteX29" fmla="*/ 0 w 6090595"/>
              <a:gd name="connsiteY29" fmla="*/ 1215204 h 3539430"/>
              <a:gd name="connsiteX30" fmla="*/ 0 w 6090595"/>
              <a:gd name="connsiteY30" fmla="*/ 731482 h 3539430"/>
              <a:gd name="connsiteX31" fmla="*/ 0 w 6090595"/>
              <a:gd name="connsiteY31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90595" h="3539430" extrusionOk="0">
                <a:moveTo>
                  <a:pt x="0" y="0"/>
                </a:moveTo>
                <a:cubicBezTo>
                  <a:pt x="164507" y="-12843"/>
                  <a:pt x="330121" y="15002"/>
                  <a:pt x="494015" y="0"/>
                </a:cubicBezTo>
                <a:cubicBezTo>
                  <a:pt x="657909" y="-15002"/>
                  <a:pt x="1045295" y="21514"/>
                  <a:pt x="1292560" y="0"/>
                </a:cubicBezTo>
                <a:cubicBezTo>
                  <a:pt x="1539826" y="-21514"/>
                  <a:pt x="1724364" y="13240"/>
                  <a:pt x="2030198" y="0"/>
                </a:cubicBezTo>
                <a:cubicBezTo>
                  <a:pt x="2336032" y="-13240"/>
                  <a:pt x="2569484" y="21397"/>
                  <a:pt x="2706931" y="0"/>
                </a:cubicBezTo>
                <a:cubicBezTo>
                  <a:pt x="2844378" y="-21397"/>
                  <a:pt x="3108606" y="-13211"/>
                  <a:pt x="3322758" y="0"/>
                </a:cubicBezTo>
                <a:cubicBezTo>
                  <a:pt x="3536910" y="13211"/>
                  <a:pt x="3709554" y="-21224"/>
                  <a:pt x="3816773" y="0"/>
                </a:cubicBezTo>
                <a:cubicBezTo>
                  <a:pt x="3923993" y="21224"/>
                  <a:pt x="4270248" y="29872"/>
                  <a:pt x="4615318" y="0"/>
                </a:cubicBezTo>
                <a:cubicBezTo>
                  <a:pt x="4960389" y="-29872"/>
                  <a:pt x="5023662" y="22861"/>
                  <a:pt x="5292050" y="0"/>
                </a:cubicBezTo>
                <a:cubicBezTo>
                  <a:pt x="5560438" y="-22861"/>
                  <a:pt x="5832470" y="15793"/>
                  <a:pt x="6090595" y="0"/>
                </a:cubicBezTo>
                <a:cubicBezTo>
                  <a:pt x="6068545" y="130226"/>
                  <a:pt x="6086022" y="445516"/>
                  <a:pt x="6090595" y="589905"/>
                </a:cubicBezTo>
                <a:cubicBezTo>
                  <a:pt x="6095168" y="734294"/>
                  <a:pt x="6089864" y="969176"/>
                  <a:pt x="6090595" y="1144416"/>
                </a:cubicBezTo>
                <a:cubicBezTo>
                  <a:pt x="6091326" y="1319656"/>
                  <a:pt x="6078040" y="1506009"/>
                  <a:pt x="6090595" y="1628138"/>
                </a:cubicBezTo>
                <a:cubicBezTo>
                  <a:pt x="6103150" y="1750267"/>
                  <a:pt x="6070808" y="1870779"/>
                  <a:pt x="6090595" y="2111860"/>
                </a:cubicBezTo>
                <a:cubicBezTo>
                  <a:pt x="6110382" y="2352941"/>
                  <a:pt x="6119029" y="2558701"/>
                  <a:pt x="6090595" y="2701765"/>
                </a:cubicBezTo>
                <a:cubicBezTo>
                  <a:pt x="6062161" y="2844830"/>
                  <a:pt x="6128163" y="3244067"/>
                  <a:pt x="6090595" y="3539430"/>
                </a:cubicBezTo>
                <a:cubicBezTo>
                  <a:pt x="5846749" y="3562259"/>
                  <a:pt x="5633122" y="3550427"/>
                  <a:pt x="5413862" y="3539430"/>
                </a:cubicBezTo>
                <a:cubicBezTo>
                  <a:pt x="5194602" y="3528433"/>
                  <a:pt x="5027544" y="3563839"/>
                  <a:pt x="4919847" y="3539430"/>
                </a:cubicBezTo>
                <a:cubicBezTo>
                  <a:pt x="4812151" y="3515021"/>
                  <a:pt x="4436618" y="3523739"/>
                  <a:pt x="4243115" y="3539430"/>
                </a:cubicBezTo>
                <a:cubicBezTo>
                  <a:pt x="4049612" y="3555121"/>
                  <a:pt x="3902432" y="3549075"/>
                  <a:pt x="3749100" y="3539430"/>
                </a:cubicBezTo>
                <a:cubicBezTo>
                  <a:pt x="3595769" y="3529785"/>
                  <a:pt x="3354249" y="3545121"/>
                  <a:pt x="3072367" y="3539430"/>
                </a:cubicBezTo>
                <a:cubicBezTo>
                  <a:pt x="2790485" y="3533739"/>
                  <a:pt x="2651830" y="3548739"/>
                  <a:pt x="2456540" y="3539430"/>
                </a:cubicBezTo>
                <a:cubicBezTo>
                  <a:pt x="2261250" y="3530121"/>
                  <a:pt x="1945232" y="3533338"/>
                  <a:pt x="1657995" y="3539430"/>
                </a:cubicBezTo>
                <a:cubicBezTo>
                  <a:pt x="1370759" y="3545522"/>
                  <a:pt x="1287137" y="3522558"/>
                  <a:pt x="1163980" y="3539430"/>
                </a:cubicBezTo>
                <a:cubicBezTo>
                  <a:pt x="1040824" y="3556302"/>
                  <a:pt x="890698" y="3515339"/>
                  <a:pt x="669965" y="3539430"/>
                </a:cubicBezTo>
                <a:cubicBezTo>
                  <a:pt x="449233" y="3563521"/>
                  <a:pt x="151508" y="3530435"/>
                  <a:pt x="0" y="3539430"/>
                </a:cubicBezTo>
                <a:cubicBezTo>
                  <a:pt x="-2682" y="3387507"/>
                  <a:pt x="10286" y="3279845"/>
                  <a:pt x="0" y="3020314"/>
                </a:cubicBezTo>
                <a:cubicBezTo>
                  <a:pt x="-10286" y="2760783"/>
                  <a:pt x="22716" y="2592332"/>
                  <a:pt x="0" y="2395014"/>
                </a:cubicBezTo>
                <a:cubicBezTo>
                  <a:pt x="-22716" y="2197696"/>
                  <a:pt x="-5622" y="2041088"/>
                  <a:pt x="0" y="1840504"/>
                </a:cubicBezTo>
                <a:cubicBezTo>
                  <a:pt x="5622" y="1639920"/>
                  <a:pt x="10975" y="1443186"/>
                  <a:pt x="0" y="1215204"/>
                </a:cubicBezTo>
                <a:cubicBezTo>
                  <a:pt x="-10975" y="987222"/>
                  <a:pt x="-1971" y="927877"/>
                  <a:pt x="0" y="731482"/>
                </a:cubicBezTo>
                <a:cubicBezTo>
                  <a:pt x="1971" y="535087"/>
                  <a:pt x="-726" y="24118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366835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HK" sz="2800" dirty="0"/>
              <a:t>Select filtering modes</a:t>
            </a:r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D1D494-4C17-4941-6A64-A08AD6AA5BE1}"/>
              </a:ext>
            </a:extLst>
          </p:cNvPr>
          <p:cNvGrpSpPr/>
          <p:nvPr/>
        </p:nvGrpSpPr>
        <p:grpSpPr>
          <a:xfrm>
            <a:off x="5762625" y="923734"/>
            <a:ext cx="5663266" cy="2886710"/>
            <a:chOff x="4410064" y="1474810"/>
            <a:chExt cx="5663266" cy="288671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D811D94-C0D7-067B-2C61-DD13DC31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9950" y="1657080"/>
              <a:ext cx="2853380" cy="2704440"/>
            </a:xfrm>
            <a:prstGeom prst="rect">
              <a:avLst/>
            </a:prstGeom>
          </p:spPr>
        </p:pic>
        <p:sp>
          <p:nvSpPr>
            <p:cNvPr id="10" name="圖說文字: 折線 9">
              <a:extLst>
                <a:ext uri="{FF2B5EF4-FFF2-40B4-BE49-F238E27FC236}">
                  <a16:creationId xmlns:a16="http://schemas.microsoft.com/office/drawing/2014/main" id="{0BB2B633-3DCF-EB16-6446-62E68AF79C7B}"/>
                </a:ext>
              </a:extLst>
            </p:cNvPr>
            <p:cNvSpPr/>
            <p:nvPr/>
          </p:nvSpPr>
          <p:spPr>
            <a:xfrm flipH="1">
              <a:off x="6070756" y="1474810"/>
              <a:ext cx="2309184" cy="3996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69894"/>
                <a:gd name="adj6" fmla="val -30754"/>
              </a:avLst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Context below trail</a:t>
              </a:r>
              <a:endParaRPr lang="zh-HK" altLang="en-US" dirty="0"/>
            </a:p>
          </p:txBody>
        </p:sp>
        <p:sp>
          <p:nvSpPr>
            <p:cNvPr id="11" name="圖說文字: 折線 10">
              <a:extLst>
                <a:ext uri="{FF2B5EF4-FFF2-40B4-BE49-F238E27FC236}">
                  <a16:creationId xmlns:a16="http://schemas.microsoft.com/office/drawing/2014/main" id="{2B6DE8F7-64D9-B436-FCA6-B79B4B32CA4F}"/>
                </a:ext>
              </a:extLst>
            </p:cNvPr>
            <p:cNvSpPr/>
            <p:nvPr/>
          </p:nvSpPr>
          <p:spPr>
            <a:xfrm flipH="1">
              <a:off x="4410064" y="2035099"/>
              <a:ext cx="2948952" cy="3996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41198"/>
                <a:gd name="adj6" fmla="val -39162"/>
              </a:avLst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Context between tracks</a:t>
              </a:r>
              <a:endParaRPr lang="zh-HK" altLang="en-US" dirty="0"/>
            </a:p>
          </p:txBody>
        </p:sp>
        <p:sp>
          <p:nvSpPr>
            <p:cNvPr id="12" name="圖說文字: 折線 11">
              <a:extLst>
                <a:ext uri="{FF2B5EF4-FFF2-40B4-BE49-F238E27FC236}">
                  <a16:creationId xmlns:a16="http://schemas.microsoft.com/office/drawing/2014/main" id="{892C400B-2D34-EE67-AC36-45F86B007F9A}"/>
                </a:ext>
              </a:extLst>
            </p:cNvPr>
            <p:cNvSpPr/>
            <p:nvPr/>
          </p:nvSpPr>
          <p:spPr>
            <a:xfrm flipH="1">
              <a:off x="4530562" y="2617029"/>
              <a:ext cx="2853380" cy="3996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5818"/>
                <a:gd name="adj6" fmla="val -19945"/>
              </a:avLst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Context above trail</a:t>
              </a:r>
              <a:endParaRPr lang="zh-HK" altLang="en-US" dirty="0"/>
            </a:p>
          </p:txBody>
        </p:sp>
      </p:grpSp>
      <p:sp>
        <p:nvSpPr>
          <p:cNvPr id="6" name="橢圓 5">
            <a:extLst>
              <a:ext uri="{FF2B5EF4-FFF2-40B4-BE49-F238E27FC236}">
                <a16:creationId xmlns:a16="http://schemas.microsoft.com/office/drawing/2014/main" id="{03B962E0-33D0-16AF-E0BC-D317CCF10A17}"/>
              </a:ext>
            </a:extLst>
          </p:cNvPr>
          <p:cNvSpPr/>
          <p:nvPr/>
        </p:nvSpPr>
        <p:spPr>
          <a:xfrm>
            <a:off x="9558010" y="4803397"/>
            <a:ext cx="414288" cy="408683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1BB7295-3966-7882-C9D8-21B3EEF25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2" y="1775460"/>
            <a:ext cx="4604066" cy="1943544"/>
          </a:xfrm>
          <a:prstGeom prst="rect">
            <a:avLst/>
          </a:prstGeom>
        </p:spPr>
      </p:pic>
      <p:pic>
        <p:nvPicPr>
          <p:cNvPr id="21" name="圖形 20" descr="篩選 外框">
            <a:extLst>
              <a:ext uri="{FF2B5EF4-FFF2-40B4-BE49-F238E27FC236}">
                <a16:creationId xmlns:a16="http://schemas.microsoft.com/office/drawing/2014/main" id="{0423075D-9749-1BEB-F917-FA4872AA8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080" y="4774686"/>
            <a:ext cx="455144" cy="45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42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Question for today</a:t>
            </a:r>
            <a:endParaRPr lang="zh-HK" altLang="en-US" dirty="0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FB367713-9307-F7CE-6C25-77DDBC9F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16" r="22348" b="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/>
              <a:t>Find an example of resonance from a Q&amp;A or repair sequence from any text you have worked on before, identify the frame and focal resonances, and justify your answer.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[If possible, send me a screenshot, with resonance links if you are able to make them.]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AFF44-E0A1-68DD-0A8C-BA7E21D2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altLang="zh-HK" sz="3800" dirty="0"/>
              <a:t>Some keyboard shortcuts</a:t>
            </a:r>
            <a:endParaRPr lang="zh-HK" altLang="en-US" sz="3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15D93-765F-86FA-8A2D-02C4BB584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r>
              <a:rPr lang="en-US" altLang="zh-HK" sz="2500" dirty="0"/>
              <a:t>Quick pick: Type ‘p’ to filter on a specific resonance while it is in focus</a:t>
            </a:r>
          </a:p>
          <a:p>
            <a:r>
              <a:rPr lang="en-US" altLang="zh-HK" sz="2500" dirty="0"/>
              <a:t>Context: Type ‘c’ to quickly toggle between showing space between resonances, and not showing them</a:t>
            </a:r>
            <a:endParaRPr lang="zh-HK" altLang="en-US" sz="2500" dirty="0"/>
          </a:p>
        </p:txBody>
      </p:sp>
      <p:pic>
        <p:nvPicPr>
          <p:cNvPr id="5" name="Rezonator 1.3.0 - sbc007.rez_ 2023-05-10 10-19-43">
            <a:hlinkClick r:id="" action="ppaction://media"/>
            <a:extLst>
              <a:ext uri="{FF2B5EF4-FFF2-40B4-BE49-F238E27FC236}">
                <a16:creationId xmlns:a16="http://schemas.microsoft.com/office/drawing/2014/main" id="{3A5822F0-F41E-E350-3B03-CC5481C9E4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7039" y="1373803"/>
            <a:ext cx="7569139" cy="46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D57A0-5B59-1E9C-D7E6-FDC69DB3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Your turn!</a:t>
            </a:r>
            <a:endParaRPr lang="zh-TW" altLang="en-US" dirty="0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37615E0B-AACA-FD86-26AB-925DF970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2" r="31299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90EEF-BE50-BEC0-C16F-655EC933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3200" dirty="0"/>
              <a:t>Take an example of repair or Q&amp;A that you have found before in any text</a:t>
            </a:r>
          </a:p>
          <a:p>
            <a:r>
              <a:rPr lang="en-US" altLang="zh-TW" sz="3200" dirty="0"/>
              <a:t>Annotate the resonances in </a:t>
            </a:r>
            <a:r>
              <a:rPr lang="en-US" altLang="zh-TW" sz="3200" dirty="0" err="1"/>
              <a:t>Rezonator</a:t>
            </a:r>
            <a:endParaRPr lang="en-US" altLang="zh-TW" sz="3200" dirty="0"/>
          </a:p>
          <a:p>
            <a:r>
              <a:rPr lang="en-US" altLang="zh-TW" sz="3200" dirty="0"/>
              <a:t>Identify the frame and focal resonances</a:t>
            </a:r>
          </a:p>
        </p:txBody>
      </p:sp>
    </p:spTree>
    <p:extLst>
      <p:ext uri="{BB962C8B-B14F-4D97-AF65-F5344CB8AC3E}">
        <p14:creationId xmlns:p14="http://schemas.microsoft.com/office/powerpoint/2010/main" val="1505668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43DC1A-75C8-5F16-E3F9-42A3478B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 slides</a:t>
            </a:r>
            <a:endParaRPr lang="zh-HK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56215E-8471-4A6D-E595-E7D70F2A7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47595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92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60C1F9-6FBF-029B-62AE-4B7EF1C60704}"/>
              </a:ext>
            </a:extLst>
          </p:cNvPr>
          <p:cNvSpPr/>
          <p:nvPr/>
        </p:nvSpPr>
        <p:spPr>
          <a:xfrm>
            <a:off x="6281510" y="2262551"/>
            <a:ext cx="1719489" cy="281427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7E8876-BE5F-2179-C471-E1721E872BBE}"/>
              </a:ext>
            </a:extLst>
          </p:cNvPr>
          <p:cNvSpPr/>
          <p:nvPr/>
        </p:nvSpPr>
        <p:spPr>
          <a:xfrm>
            <a:off x="8117568" y="3771855"/>
            <a:ext cx="616857" cy="11669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0FC46C-FE00-8C15-6287-925386B1CD9A}"/>
              </a:ext>
            </a:extLst>
          </p:cNvPr>
          <p:cNvSpPr/>
          <p:nvPr/>
        </p:nvSpPr>
        <p:spPr>
          <a:xfrm>
            <a:off x="5232560" y="2451827"/>
            <a:ext cx="932381" cy="24869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3DA390-C6D1-A716-947C-7DB340ABCB8A}"/>
              </a:ext>
            </a:extLst>
          </p:cNvPr>
          <p:cNvSpPr/>
          <p:nvPr/>
        </p:nvSpPr>
        <p:spPr>
          <a:xfrm>
            <a:off x="8066897" y="2451827"/>
            <a:ext cx="753253" cy="18153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214261-1639-BBC1-5DF2-465D6029EE59}"/>
              </a:ext>
            </a:extLst>
          </p:cNvPr>
          <p:cNvSpPr/>
          <p:nvPr/>
        </p:nvSpPr>
        <p:spPr>
          <a:xfrm>
            <a:off x="1079660" y="2125551"/>
            <a:ext cx="1625440" cy="6525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resonance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E8A834-E900-1F51-31C3-B83928E237AA}"/>
              </a:ext>
            </a:extLst>
          </p:cNvPr>
          <p:cNvSpPr/>
          <p:nvPr/>
        </p:nvSpPr>
        <p:spPr>
          <a:xfrm>
            <a:off x="1079661" y="3359513"/>
            <a:ext cx="1625440" cy="6762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Focal resonance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298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EBEBEB"/>
                </a:solidFill>
              </a:rPr>
              <a:t>Diagraph</a:t>
            </a:r>
            <a:endParaRPr lang="zh-TW" altLang="en-US">
              <a:solidFill>
                <a:srgbClr val="EBEBE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540736"/>
              </p:ext>
            </p:extLst>
          </p:nvPr>
        </p:nvGraphicFramePr>
        <p:xfrm>
          <a:off x="648930" y="3011634"/>
          <a:ext cx="10895371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4106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852601">
                  <a:extLst>
                    <a:ext uri="{9D8B030D-6E8A-4147-A177-3AD203B41FA5}">
                      <a16:colId xmlns:a16="http://schemas.microsoft.com/office/drawing/2014/main" val="1495391436"/>
                    </a:ext>
                  </a:extLst>
                </a:gridCol>
                <a:gridCol w="1580497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035597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718464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  <a:gridCol w="1854106">
                  <a:extLst>
                    <a:ext uri="{9D8B030D-6E8A-4147-A177-3AD203B41FA5}">
                      <a16:colId xmlns:a16="http://schemas.microsoft.com/office/drawing/2014/main" val="3473947346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B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C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can take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earns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gets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sick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we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don’t get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shit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4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591878"/>
              </p:ext>
            </p:extLst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b="1" dirty="0"/>
                        <a:t> take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dirty="0"/>
                        <a:t> – Possibility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earn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get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b="1" dirty="0"/>
                        <a:t> get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shit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i="0" dirty="0"/>
                        <a:t> - Impossibility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871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191882"/>
              </p:ext>
            </p:extLst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can take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earns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gets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don’t get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shit</a:t>
                      </a:r>
                      <a:endParaRPr lang="zh-TW" altLang="en-US" sz="27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anything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24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False starts in self-initiated repair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3727268" y="3307079"/>
            <a:ext cx="4319452" cy="1308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A438A1-EE39-3E3F-171C-790D9D0DC68C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Self-resonance: Repeating structure to complete what you just said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89791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Crossed resonance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6592388" y="3089365"/>
            <a:ext cx="618309" cy="58565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518A3-3C54-3C66-66FE-DB42E6DA1B21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When the order of resonating elements is different across different lines</a:t>
            </a:r>
            <a:endParaRPr lang="en-US" altLang="zh-TW" sz="1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C10008-2655-22B7-5962-A44124CB1304}"/>
              </a:ext>
            </a:extLst>
          </p:cNvPr>
          <p:cNvSpPr txBox="1"/>
          <p:nvPr/>
        </p:nvSpPr>
        <p:spPr>
          <a:xfrm>
            <a:off x="3381375" y="5534025"/>
            <a:ext cx="497205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Can you think of a type of adjacency pair where crossed resonance would be common in English?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66294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E3F4E1-B084-4FFF-9627-13782BE0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F243C8-6051-479B-41EC-4AD2D175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altLang="zh-TW" sz="3200">
                <a:solidFill>
                  <a:srgbClr val="EBEBEB"/>
                </a:solidFill>
              </a:rPr>
              <a:t>After today, you will be able to …</a:t>
            </a:r>
            <a:endParaRPr lang="zh-TW" altLang="en-US" sz="3200">
              <a:solidFill>
                <a:srgbClr val="EBEBEB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8051AB-C2F8-461F-812A-3E588621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481E0C28-CB2F-425F-98C5-AF23B9B7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2879C-F0B1-4195-A323-E97B60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4CD7DC4-08D4-3DB0-6384-85D10C8D0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234911"/>
              </p:ext>
            </p:extLst>
          </p:nvPr>
        </p:nvGraphicFramePr>
        <p:xfrm>
          <a:off x="4161310" y="190500"/>
          <a:ext cx="7783040" cy="6372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23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14990-552C-C51E-FE6A-DBF39BD8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You can resonate with material from different lines!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1C69BB-80A3-169E-C27D-527D7B81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83" y="2713470"/>
            <a:ext cx="8048625" cy="2724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003879-588C-A4B5-D3E0-A53552808D8B}"/>
              </a:ext>
            </a:extLst>
          </p:cNvPr>
          <p:cNvSpPr/>
          <p:nvPr/>
        </p:nvSpPr>
        <p:spPr>
          <a:xfrm>
            <a:off x="6714309" y="3516594"/>
            <a:ext cx="2142308" cy="5154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5B293D-A187-F906-78AB-DBFEA4057A22}"/>
              </a:ext>
            </a:extLst>
          </p:cNvPr>
          <p:cNvSpPr/>
          <p:nvPr/>
        </p:nvSpPr>
        <p:spPr>
          <a:xfrm>
            <a:off x="6862354" y="4799849"/>
            <a:ext cx="2137954" cy="54285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4A0E3-1D4A-A6AD-14AF-99FB0E73906F}"/>
              </a:ext>
            </a:extLst>
          </p:cNvPr>
          <p:cNvSpPr/>
          <p:nvPr/>
        </p:nvSpPr>
        <p:spPr>
          <a:xfrm>
            <a:off x="5077096" y="2825931"/>
            <a:ext cx="2847704" cy="515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87505C-FC98-2172-20B3-24EA338BDF22}"/>
              </a:ext>
            </a:extLst>
          </p:cNvPr>
          <p:cNvSpPr/>
          <p:nvPr/>
        </p:nvSpPr>
        <p:spPr>
          <a:xfrm>
            <a:off x="5077096" y="4799849"/>
            <a:ext cx="1637213" cy="54286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893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7739"/>
          </a:xfrm>
        </p:spPr>
        <p:txBody>
          <a:bodyPr/>
          <a:lstStyle/>
          <a:p>
            <a:r>
              <a:rPr lang="en-US" altLang="zh-TW" dirty="0"/>
              <a:t>Resonance across IUs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4F9960B-0259-80FD-9BB0-8A2DAF71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406369"/>
            <a:ext cx="116395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0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946BA-4441-01FB-C266-7DF02528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2207"/>
          </a:xfrm>
        </p:spPr>
        <p:txBody>
          <a:bodyPr/>
          <a:lstStyle/>
          <a:p>
            <a:r>
              <a:rPr lang="en-US" altLang="zh-HK"/>
              <a:t>Describing cues for a Q&amp;A pair: Clarifications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866395A-2556-07C6-1968-C116E065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" y="2661920"/>
            <a:ext cx="6429188" cy="2904172"/>
          </a:xfrm>
          <a:prstGeom prst="rect">
            <a:avLst/>
          </a:prstGeom>
        </p:spPr>
      </p:pic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8CE4BAAC-5917-759C-81D7-5C2CB40C7AE1}"/>
              </a:ext>
            </a:extLst>
          </p:cNvPr>
          <p:cNvSpPr/>
          <p:nvPr/>
        </p:nvSpPr>
        <p:spPr>
          <a:xfrm>
            <a:off x="4584064" y="1452642"/>
            <a:ext cx="5950586" cy="578326"/>
          </a:xfrm>
          <a:prstGeom prst="borderCallout1">
            <a:avLst>
              <a:gd name="adj1" fmla="val 58278"/>
              <a:gd name="adj2" fmla="val -3371"/>
              <a:gd name="adj3" fmla="val 417194"/>
              <a:gd name="adj4" fmla="val -3070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Grammatical cue: Question inversion – ‘</a:t>
            </a:r>
            <a:r>
              <a:rPr lang="en-US" altLang="zh-HK" i="1" dirty="0"/>
              <a:t>Did daddy say</a:t>
            </a:r>
            <a:r>
              <a:rPr lang="en-US" altLang="zh-HK" dirty="0"/>
              <a:t>’ instead of ‘</a:t>
            </a:r>
            <a:r>
              <a:rPr lang="en-US" altLang="zh-HK" i="1" dirty="0"/>
              <a:t>Daddy said</a:t>
            </a:r>
            <a:r>
              <a:rPr lang="en-US" altLang="zh-HK" dirty="0"/>
              <a:t>’ (or ‘</a:t>
            </a:r>
            <a:r>
              <a:rPr lang="en-US" altLang="zh-HK" i="1" dirty="0"/>
              <a:t>Daddy did say</a:t>
            </a:r>
            <a:r>
              <a:rPr lang="en-US" altLang="zh-HK" dirty="0"/>
              <a:t>’)</a:t>
            </a:r>
            <a:endParaRPr lang="zh-HK" altLang="en-US" dirty="0"/>
          </a:p>
        </p:txBody>
      </p:sp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D716BDD1-707E-4772-6E5B-AEB4DCCFB02D}"/>
              </a:ext>
            </a:extLst>
          </p:cNvPr>
          <p:cNvSpPr/>
          <p:nvPr/>
        </p:nvSpPr>
        <p:spPr>
          <a:xfrm>
            <a:off x="7251064" y="2528967"/>
            <a:ext cx="2950211" cy="578326"/>
          </a:xfrm>
          <a:prstGeom prst="borderCallout1">
            <a:avLst>
              <a:gd name="adj1" fmla="val 58278"/>
              <a:gd name="adj2" fmla="val -3371"/>
              <a:gd name="adj3" fmla="val 244260"/>
              <a:gd name="adj4" fmla="val -4012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Prosodic cue: Rising intonation</a:t>
            </a:r>
            <a:endParaRPr lang="zh-HK" altLang="en-US" dirty="0"/>
          </a:p>
        </p:txBody>
      </p:sp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B256A7B8-5B59-A951-804A-91992E6B5A14}"/>
              </a:ext>
            </a:extLst>
          </p:cNvPr>
          <p:cNvSpPr/>
          <p:nvPr/>
        </p:nvSpPr>
        <p:spPr>
          <a:xfrm>
            <a:off x="7765414" y="3824843"/>
            <a:ext cx="4064636" cy="1232932"/>
          </a:xfrm>
          <a:prstGeom prst="borderCallout1">
            <a:avLst>
              <a:gd name="adj1" fmla="val 58278"/>
              <a:gd name="adj2" fmla="val -3371"/>
              <a:gd name="adj3" fmla="val 49915"/>
              <a:gd name="adj4" fmla="val -5174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Pragmatic cue: This was uttered with respect to something that Mary knows about, but Alice does not</a:t>
            </a:r>
            <a:endParaRPr lang="zh-HK" altLang="en-US" dirty="0"/>
          </a:p>
        </p:txBody>
      </p:sp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3F09D40F-34F3-76F6-98AF-295A227B1452}"/>
              </a:ext>
            </a:extLst>
          </p:cNvPr>
          <p:cNvSpPr/>
          <p:nvPr/>
        </p:nvSpPr>
        <p:spPr>
          <a:xfrm>
            <a:off x="6905625" y="5566092"/>
            <a:ext cx="5010785" cy="1072198"/>
          </a:xfrm>
          <a:prstGeom prst="borderCallout1">
            <a:avLst>
              <a:gd name="adj1" fmla="val 58278"/>
              <a:gd name="adj2" fmla="val -3371"/>
              <a:gd name="adj3" fmla="val -13434"/>
              <a:gd name="adj4" fmla="val -10423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Pragmatic cue: Mary answers with a response token </a:t>
            </a:r>
            <a:r>
              <a:rPr lang="en-US" altLang="zh-HK" i="1" dirty="0"/>
              <a:t>yeah</a:t>
            </a:r>
            <a:r>
              <a:rPr lang="en-US" altLang="zh-HK" dirty="0"/>
              <a:t>, which is a common response format for polar questions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672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946BA-4441-01FB-C266-7DF02528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2207"/>
          </a:xfrm>
        </p:spPr>
        <p:txBody>
          <a:bodyPr/>
          <a:lstStyle/>
          <a:p>
            <a:r>
              <a:rPr lang="en-US" altLang="zh-HK" dirty="0"/>
              <a:t>Describing cues for a non-Q&amp;A pair: Clarifications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4DC156-E9CF-A783-CCD0-41A6550C4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564925"/>
            <a:ext cx="6444947" cy="3888859"/>
          </a:xfrm>
          <a:prstGeom prst="rect">
            <a:avLst/>
          </a:prstGeom>
        </p:spPr>
      </p:pic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8CE4BAAC-5917-759C-81D7-5C2CB40C7AE1}"/>
              </a:ext>
            </a:extLst>
          </p:cNvPr>
          <p:cNvSpPr/>
          <p:nvPr/>
        </p:nvSpPr>
        <p:spPr>
          <a:xfrm>
            <a:off x="4584064" y="1452642"/>
            <a:ext cx="5950586" cy="578326"/>
          </a:xfrm>
          <a:prstGeom prst="borderCallout1">
            <a:avLst>
              <a:gd name="adj1" fmla="val 58278"/>
              <a:gd name="adj2" fmla="val -3371"/>
              <a:gd name="adj3" fmla="val 540719"/>
              <a:gd name="adj4" fmla="val -3710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Grammatical cue: Question inversion – ‘</a:t>
            </a:r>
            <a:r>
              <a:rPr lang="en-US" altLang="zh-HK" i="1" dirty="0"/>
              <a:t>was it’ </a:t>
            </a:r>
            <a:r>
              <a:rPr lang="en-US" altLang="zh-HK" dirty="0"/>
              <a:t> instead of </a:t>
            </a:r>
            <a:r>
              <a:rPr lang="en-US" altLang="zh-HK" i="1" dirty="0"/>
              <a:t>‘it was</a:t>
            </a:r>
            <a:r>
              <a:rPr lang="en-US" altLang="zh-HK" dirty="0"/>
              <a:t>’ – and a question word </a:t>
            </a:r>
            <a:r>
              <a:rPr lang="en-US" altLang="zh-HK" i="1" dirty="0"/>
              <a:t>what</a:t>
            </a:r>
            <a:endParaRPr lang="zh-HK" altLang="en-US" dirty="0"/>
          </a:p>
        </p:txBody>
      </p:sp>
      <p:sp>
        <p:nvSpPr>
          <p:cNvPr id="7" name="圖說文字: 直線 6">
            <a:extLst>
              <a:ext uri="{FF2B5EF4-FFF2-40B4-BE49-F238E27FC236}">
                <a16:creationId xmlns:a16="http://schemas.microsoft.com/office/drawing/2014/main" id="{D716BDD1-707E-4772-6E5B-AEB4DCCFB02D}"/>
              </a:ext>
            </a:extLst>
          </p:cNvPr>
          <p:cNvSpPr/>
          <p:nvPr/>
        </p:nvSpPr>
        <p:spPr>
          <a:xfrm>
            <a:off x="6136640" y="2314574"/>
            <a:ext cx="5483860" cy="976393"/>
          </a:xfrm>
          <a:prstGeom prst="borderCallout1">
            <a:avLst>
              <a:gd name="adj1" fmla="val 58278"/>
              <a:gd name="adj2" fmla="val -3371"/>
              <a:gd name="adj3" fmla="val 287516"/>
              <a:gd name="adj4" fmla="val -3908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Prosodic cue: Continuing intonation, suggesting this line is part of a larger TCU instead of an action (question) in its own right</a:t>
            </a:r>
            <a:endParaRPr lang="zh-HK" altLang="en-US" dirty="0"/>
          </a:p>
        </p:txBody>
      </p:sp>
      <p:sp>
        <p:nvSpPr>
          <p:cNvPr id="8" name="圖說文字: 直線 7">
            <a:extLst>
              <a:ext uri="{FF2B5EF4-FFF2-40B4-BE49-F238E27FC236}">
                <a16:creationId xmlns:a16="http://schemas.microsoft.com/office/drawing/2014/main" id="{B256A7B8-5B59-A951-804A-91992E6B5A14}"/>
              </a:ext>
            </a:extLst>
          </p:cNvPr>
          <p:cNvSpPr/>
          <p:nvPr/>
        </p:nvSpPr>
        <p:spPr>
          <a:xfrm>
            <a:off x="7765414" y="3824843"/>
            <a:ext cx="4064636" cy="1232932"/>
          </a:xfrm>
          <a:prstGeom prst="borderCallout1">
            <a:avLst>
              <a:gd name="adj1" fmla="val 58278"/>
              <a:gd name="adj2" fmla="val -3371"/>
              <a:gd name="adj3" fmla="val 58413"/>
              <a:gd name="adj4" fmla="val -7494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Pragmatic cue: This is an incident only Alice knows about, and Mary does not, so it wouldn’t make sense for Alice to ask Mary about it</a:t>
            </a:r>
            <a:endParaRPr lang="zh-HK" altLang="en-US" dirty="0"/>
          </a:p>
        </p:txBody>
      </p:sp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3F09D40F-34F3-76F6-98AF-295A227B1452}"/>
              </a:ext>
            </a:extLst>
          </p:cNvPr>
          <p:cNvSpPr/>
          <p:nvPr/>
        </p:nvSpPr>
        <p:spPr>
          <a:xfrm>
            <a:off x="6905625" y="5924550"/>
            <a:ext cx="4064637" cy="713740"/>
          </a:xfrm>
          <a:prstGeom prst="borderCallout1">
            <a:avLst>
              <a:gd name="adj1" fmla="val 58278"/>
              <a:gd name="adj2" fmla="val -3371"/>
              <a:gd name="adj3" fmla="val -24094"/>
              <a:gd name="adj4" fmla="val -7211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Pragmatic cue: The ‘answer’ is provided by Alice herself, not Mary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24888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18842D-CE7C-9EE0-A2B0-718F9E2F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Mini-paper 1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42A4CB-3DD5-F002-6B3B-F3271F9BE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HK" dirty="0"/>
              <a:t>For the mini-paper, it is important that there is an overall </a:t>
            </a:r>
            <a:r>
              <a:rPr lang="en-US" altLang="zh-HK" b="1" dirty="0"/>
              <a:t>point</a:t>
            </a:r>
            <a:r>
              <a:rPr lang="en-US" altLang="zh-HK" dirty="0"/>
              <a:t> you want to make</a:t>
            </a:r>
          </a:p>
          <a:p>
            <a:r>
              <a:rPr lang="en-US" altLang="zh-HK" dirty="0"/>
              <a:t>Each of the content you introduce should be related back to that overall point</a:t>
            </a:r>
          </a:p>
          <a:p>
            <a:pPr lvl="1"/>
            <a:r>
              <a:rPr lang="en-US" altLang="zh-HK" dirty="0"/>
              <a:t>You should selectively incorporate questions from previous shows to support that overall point</a:t>
            </a:r>
          </a:p>
          <a:p>
            <a:r>
              <a:rPr lang="en-US" altLang="zh-TW" dirty="0"/>
              <a:t>Note that you need a separate </a:t>
            </a:r>
            <a:r>
              <a:rPr lang="en-US" altLang="zh-TW" b="1" dirty="0"/>
              <a:t>discussion</a:t>
            </a:r>
            <a:r>
              <a:rPr lang="en-US" altLang="zh-TW" dirty="0"/>
              <a:t> section</a:t>
            </a:r>
          </a:p>
          <a:p>
            <a:pPr lvl="1"/>
            <a:r>
              <a:rPr lang="en-US" altLang="zh-HK" dirty="0"/>
              <a:t>It should bring together all your points, but also distill insight by </a:t>
            </a:r>
            <a:r>
              <a:rPr lang="en-US" altLang="zh-HK" dirty="0" err="1"/>
              <a:t>synthesising</a:t>
            </a:r>
            <a:r>
              <a:rPr lang="en-US" altLang="zh-HK" dirty="0"/>
              <a:t> what you’ve learnt in class and readings in relation to what you’ve done in the rest of the paper</a:t>
            </a:r>
          </a:p>
          <a:p>
            <a:r>
              <a:rPr lang="en-US" altLang="zh-HK" dirty="0"/>
              <a:t>Please feel free to copy-paste content from the shows</a:t>
            </a:r>
          </a:p>
          <a:p>
            <a:pPr lvl="1"/>
            <a:r>
              <a:rPr lang="en-US" altLang="zh-HK" dirty="0"/>
              <a:t>But do address the comments and suggestions for improvement I gave in your shows, both inline comments and rubric comments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690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18F22B-A238-87B5-6A8F-8D25E4C0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1" y="224118"/>
            <a:ext cx="9404723" cy="1400530"/>
          </a:xfrm>
        </p:spPr>
        <p:txBody>
          <a:bodyPr/>
          <a:lstStyle/>
          <a:p>
            <a:r>
              <a:rPr lang="en-US" altLang="zh-HK" dirty="0"/>
              <a:t>Clarifications on repair: Identifying repair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B979B-C22A-8D5A-3042-D72A293E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662168"/>
            <a:ext cx="11020425" cy="2243082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Not all kinds of disagreements or follow-up questions count as repair</a:t>
            </a:r>
          </a:p>
          <a:p>
            <a:r>
              <a:rPr lang="en-US" altLang="zh-HK" sz="2400" dirty="0"/>
              <a:t>When we say ‘trouble’ in listening or speaking, we don’t mean ‘Is the content of what the person said correct’?</a:t>
            </a:r>
          </a:p>
          <a:p>
            <a:r>
              <a:rPr lang="en-US" altLang="zh-HK" sz="2400" dirty="0"/>
              <a:t>Instead, we are thinking of, ‘Did the person successfully perform the conversational action they intended’?</a:t>
            </a:r>
            <a:endParaRPr lang="zh-HK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AED7BFC-945B-712A-4D18-8619CBBD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974044"/>
            <a:ext cx="7887970" cy="251861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1BB5DF6-078C-B9A6-E8A8-725269F6E593}"/>
              </a:ext>
            </a:extLst>
          </p:cNvPr>
          <p:cNvSpPr txBox="1"/>
          <p:nvPr/>
        </p:nvSpPr>
        <p:spPr>
          <a:xfrm>
            <a:off x="455611" y="4212748"/>
            <a:ext cx="3249614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dirty="0"/>
              <a:t>Jamie is disagreeing with Miles, and Miles is probably wrong, but this is not repair, because it’s not about fixing problems with Miles’ performance of his intended social action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7118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18F22B-A238-87B5-6A8F-8D25E4C0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1" y="224118"/>
            <a:ext cx="9404723" cy="1400530"/>
          </a:xfrm>
        </p:spPr>
        <p:txBody>
          <a:bodyPr/>
          <a:lstStyle/>
          <a:p>
            <a:r>
              <a:rPr lang="en-US" altLang="zh-HK" dirty="0"/>
              <a:t>Clarifications on repair: Identifying the trouble source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B979B-C22A-8D5A-3042-D72A293E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662167"/>
            <a:ext cx="11020425" cy="2938407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In self-initiated self-repair, if a person cuts off themselves, the trouble source isn’t necessarily just what directly comes before the cut-off</a:t>
            </a:r>
          </a:p>
          <a:p>
            <a:r>
              <a:rPr lang="en-US" altLang="zh-HK" sz="2400" dirty="0"/>
              <a:t>In this example (which many of you cited), the trouble source should be </a:t>
            </a:r>
            <a:r>
              <a:rPr lang="en-US" altLang="zh-HK" sz="2400" i="1" dirty="0"/>
              <a:t>they real</a:t>
            </a:r>
            <a:r>
              <a:rPr lang="en-US" altLang="zh-HK" sz="2400" dirty="0"/>
              <a:t> or even just </a:t>
            </a:r>
            <a:r>
              <a:rPr lang="en-US" altLang="zh-HK" sz="2400" i="1" dirty="0"/>
              <a:t>they</a:t>
            </a:r>
            <a:endParaRPr lang="en-US" altLang="zh-HK" sz="2400" dirty="0"/>
          </a:p>
          <a:p>
            <a:r>
              <a:rPr lang="en-US" altLang="zh-HK" sz="2400" dirty="0"/>
              <a:t>The </a:t>
            </a:r>
            <a:r>
              <a:rPr lang="en-US" altLang="zh-HK" sz="2400" i="1" dirty="0"/>
              <a:t>s-</a:t>
            </a:r>
            <a:r>
              <a:rPr lang="en-US" altLang="zh-HK" sz="2400" dirty="0"/>
              <a:t> part was actually ‘right’, as you can see in line 83 (</a:t>
            </a:r>
            <a:r>
              <a:rPr lang="en-US" altLang="zh-HK" sz="2400" i="1" dirty="0"/>
              <a:t>soft</a:t>
            </a:r>
            <a:r>
              <a:rPr lang="en-US" altLang="zh-HK" sz="2400" dirty="0"/>
              <a:t>); Harold was </a:t>
            </a:r>
            <a:r>
              <a:rPr lang="en-US" altLang="zh-HK" sz="2400" dirty="0" err="1"/>
              <a:t>realising</a:t>
            </a:r>
            <a:r>
              <a:rPr lang="en-US" altLang="zh-HK" sz="2400" dirty="0"/>
              <a:t> that the use of </a:t>
            </a:r>
            <a:r>
              <a:rPr lang="en-US" altLang="zh-HK" sz="2400" i="1" dirty="0"/>
              <a:t>they</a:t>
            </a:r>
            <a:r>
              <a:rPr lang="en-US" altLang="zh-HK" sz="2400" dirty="0"/>
              <a:t> was unclear and switched to </a:t>
            </a:r>
            <a:r>
              <a:rPr lang="en-US" altLang="zh-HK" sz="2400" i="1" dirty="0"/>
              <a:t>their</a:t>
            </a:r>
            <a:endParaRPr lang="zh-HK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001C6A-9020-93C8-6FBE-3EF496B9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4917546"/>
            <a:ext cx="7781925" cy="16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49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綠黃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4988</TotalTime>
  <Words>1482</Words>
  <Application>Microsoft Office PowerPoint</Application>
  <PresentationFormat>寬螢幕</PresentationFormat>
  <Paragraphs>245</Paragraphs>
  <Slides>41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6" baseType="lpstr">
      <vt:lpstr>Arial</vt:lpstr>
      <vt:lpstr>Calibri</vt:lpstr>
      <vt:lpstr>Century Gothic</vt:lpstr>
      <vt:lpstr>Wingdings 3</vt:lpstr>
      <vt:lpstr>離子</vt:lpstr>
      <vt:lpstr>Week 6: Other-repair and resonance</vt:lpstr>
      <vt:lpstr>While we’re waiting …</vt:lpstr>
      <vt:lpstr>Question for today</vt:lpstr>
      <vt:lpstr>After today, you will be able to …</vt:lpstr>
      <vt:lpstr>Describing cues for a Q&amp;A pair: Clarifications</vt:lpstr>
      <vt:lpstr>Describing cues for a non-Q&amp;A pair: Clarifications</vt:lpstr>
      <vt:lpstr>Mini-paper 1</vt:lpstr>
      <vt:lpstr>Clarifications on repair: Identifying repair</vt:lpstr>
      <vt:lpstr>Clarifications on repair: Identifying the trouble source</vt:lpstr>
      <vt:lpstr>Things to look out for (Show 3)</vt:lpstr>
      <vt:lpstr>Repair vs trouble source</vt:lpstr>
      <vt:lpstr>Self-initiated other-repair</vt:lpstr>
      <vt:lpstr>Other-initiated other-repair</vt:lpstr>
      <vt:lpstr>Dialogic resonance</vt:lpstr>
      <vt:lpstr>Resonance cycle</vt:lpstr>
      <vt:lpstr>1. Priming</vt:lpstr>
      <vt:lpstr>2. Reproduction</vt:lpstr>
      <vt:lpstr>3. Resonance</vt:lpstr>
      <vt:lpstr>Frame resonance and focal resonance</vt:lpstr>
      <vt:lpstr>Frame resonance and focal resonance</vt:lpstr>
      <vt:lpstr>Repair and resonance</vt:lpstr>
      <vt:lpstr> Annotating resonance in Rezonator</vt:lpstr>
      <vt:lpstr>PowerPoint 簡報</vt:lpstr>
      <vt:lpstr>Resonance in Rezonator</vt:lpstr>
      <vt:lpstr>Annotating resonance – Method 1</vt:lpstr>
      <vt:lpstr>Annotating resonance – Method 2</vt:lpstr>
      <vt:lpstr>Rezzes and resonances</vt:lpstr>
      <vt:lpstr>Show/hide vs filtering in Rezonator</vt:lpstr>
      <vt:lpstr>Filtering</vt:lpstr>
      <vt:lpstr>Some keyboard shortcuts</vt:lpstr>
      <vt:lpstr>Your turn!</vt:lpstr>
      <vt:lpstr>Appendix slides</vt:lpstr>
      <vt:lpstr>Frame resonance and focal resonance</vt:lpstr>
      <vt:lpstr>Frame resonance and focal resonance</vt:lpstr>
      <vt:lpstr>Diagraph</vt:lpstr>
      <vt:lpstr>Analysing analogies in focal resonance</vt:lpstr>
      <vt:lpstr>Analysing analogies in focal resonance</vt:lpstr>
      <vt:lpstr>False starts in self-initiated repair</vt:lpstr>
      <vt:lpstr>Crossed resonance</vt:lpstr>
      <vt:lpstr>You can resonate with material from different lines!</vt:lpstr>
      <vt:lpstr>Resonance across 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77</cp:revision>
  <dcterms:created xsi:type="dcterms:W3CDTF">2023-02-01T02:05:34Z</dcterms:created>
  <dcterms:modified xsi:type="dcterms:W3CDTF">2023-05-10T18:50:58Z</dcterms:modified>
</cp:coreProperties>
</file>